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4" r:id="rId8"/>
    <p:sldId id="26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180797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13499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12787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1563702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4015869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40072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204324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25466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188592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1386308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AAED-24B4-476B-BEF6-9160325E294F}" type="datetimeFigureOut">
              <a:rPr lang="en-GB" smtClean="0"/>
              <a:t>10/06/2013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3F986C0-182C-42EF-80E9-06A41F1275CD}" type="slidenum">
              <a:rPr lang="en-GB" smtClean="0"/>
              <a:t>‹#›</a:t>
            </a:fld>
            <a:endParaRPr lang="en-GB" dirty="0"/>
          </a:p>
        </p:txBody>
      </p:sp>
    </p:spTree>
    <p:extLst>
      <p:ext uri="{BB962C8B-B14F-4D97-AF65-F5344CB8AC3E}">
        <p14:creationId xmlns:p14="http://schemas.microsoft.com/office/powerpoint/2010/main" val="5417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9AAED-24B4-476B-BEF6-9160325E294F}" type="datetimeFigureOut">
              <a:rPr lang="en-GB" smtClean="0"/>
              <a:t>10/06/2013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986C0-182C-42EF-80E9-06A41F1275CD}" type="slidenum">
              <a:rPr lang="en-GB" smtClean="0"/>
              <a:t>‹#›</a:t>
            </a:fld>
            <a:endParaRPr lang="en-GB" dirty="0"/>
          </a:p>
        </p:txBody>
      </p:sp>
    </p:spTree>
    <p:extLst>
      <p:ext uri="{BB962C8B-B14F-4D97-AF65-F5344CB8AC3E}">
        <p14:creationId xmlns:p14="http://schemas.microsoft.com/office/powerpoint/2010/main" val="1875848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youtube.com/watch?v=Tvs-2wEgGAc"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Social Enterprise</a:t>
            </a:r>
            <a:endParaRPr lang="en-GB" b="1" u="sng" dirty="0"/>
          </a:p>
        </p:txBody>
      </p:sp>
      <p:sp>
        <p:nvSpPr>
          <p:cNvPr id="3" name="Subtitle 2"/>
          <p:cNvSpPr>
            <a:spLocks noGrp="1"/>
          </p:cNvSpPr>
          <p:nvPr>
            <p:ph type="subTitle" idx="1"/>
          </p:nvPr>
        </p:nvSpPr>
        <p:spPr/>
        <p:txBody>
          <a:bodyPr/>
          <a:lstStyle/>
          <a:p>
            <a:endParaRPr lang="en-GB" dirty="0" smtClean="0"/>
          </a:p>
          <a:p>
            <a:r>
              <a:rPr lang="en-GB" b="1" u="sng" dirty="0" smtClean="0"/>
              <a:t>Year 10 GCSE Business Studies</a:t>
            </a:r>
            <a:endParaRPr lang="en-GB" b="1" u="sng" dirty="0"/>
          </a:p>
        </p:txBody>
      </p:sp>
    </p:spTree>
    <p:extLst>
      <p:ext uri="{BB962C8B-B14F-4D97-AF65-F5344CB8AC3E}">
        <p14:creationId xmlns:p14="http://schemas.microsoft.com/office/powerpoint/2010/main" val="1286542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Starter Activity</a:t>
            </a:r>
            <a:endParaRPr lang="en-GB" b="1" u="sng"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420512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Learning Objectives</a:t>
            </a:r>
            <a:endParaRPr lang="en-GB" b="1" u="sng"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pPr marL="0" indent="0">
              <a:buNone/>
            </a:pPr>
            <a:r>
              <a:rPr lang="en-GB" dirty="0" smtClean="0"/>
              <a:t>£	To recall FOUR main reasons why people 	start 	their own businesses and what Social 	Enterprise means and involves (E-D).</a:t>
            </a:r>
          </a:p>
          <a:p>
            <a:pPr marL="0" indent="0">
              <a:buNone/>
            </a:pPr>
            <a:endParaRPr lang="en-GB" dirty="0"/>
          </a:p>
          <a:p>
            <a:pPr marL="0" indent="0">
              <a:buNone/>
            </a:pPr>
            <a:r>
              <a:rPr lang="en-GB" dirty="0" smtClean="0"/>
              <a:t>££	To analyse the reasons for being a Social 	Entrepreneur (C-B).</a:t>
            </a:r>
          </a:p>
          <a:p>
            <a:pPr marL="0" indent="0">
              <a:buNone/>
            </a:pPr>
            <a:endParaRPr lang="en-GB" dirty="0"/>
          </a:p>
          <a:p>
            <a:pPr marL="0" indent="0">
              <a:buNone/>
            </a:pPr>
            <a:r>
              <a:rPr lang="en-GB" dirty="0" smtClean="0"/>
              <a:t>£££	To evaluate different examples of Social 	Enterprise for the local community – looking 	at the benefits and drawbacks (A-A*).</a:t>
            </a:r>
          </a:p>
          <a:p>
            <a:pPr marL="0" indent="0">
              <a:buNone/>
            </a:pPr>
            <a:endParaRPr lang="en-GB" dirty="0"/>
          </a:p>
        </p:txBody>
      </p:sp>
    </p:spTree>
    <p:extLst>
      <p:ext uri="{BB962C8B-B14F-4D97-AF65-F5344CB8AC3E}">
        <p14:creationId xmlns:p14="http://schemas.microsoft.com/office/powerpoint/2010/main" val="812586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Why do people start their OWN businesses?</a:t>
            </a:r>
            <a:endParaRPr lang="en-GB" b="1" u="sng" dirty="0"/>
          </a:p>
        </p:txBody>
      </p:sp>
      <p:sp>
        <p:nvSpPr>
          <p:cNvPr id="3" name="Content Placeholder 2"/>
          <p:cNvSpPr>
            <a:spLocks noGrp="1"/>
          </p:cNvSpPr>
          <p:nvPr>
            <p:ph idx="1"/>
          </p:nvPr>
        </p:nvSpPr>
        <p:spPr>
          <a:xfrm>
            <a:off x="457200" y="1600200"/>
            <a:ext cx="1882552" cy="4525963"/>
          </a:xfrm>
        </p:spPr>
        <p:txBody>
          <a:bodyPr>
            <a:normAutofit fontScale="47500" lnSpcReduction="20000"/>
          </a:bodyPr>
          <a:lstStyle/>
          <a:p>
            <a:pPr marL="0" indent="0">
              <a:buNone/>
            </a:pPr>
            <a:endParaRPr lang="en-GB" dirty="0" smtClean="0"/>
          </a:p>
          <a:p>
            <a:pPr marL="0" indent="0">
              <a:buNone/>
            </a:pPr>
            <a:r>
              <a:rPr lang="en-GB" dirty="0" smtClean="0"/>
              <a:t>Profits	</a:t>
            </a:r>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endParaRPr lang="en-GB" dirty="0" smtClean="0"/>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endParaRPr lang="en-GB" dirty="0" smtClean="0"/>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r>
              <a:rPr lang="en-GB" dirty="0" smtClean="0"/>
              <a:t>Profits</a:t>
            </a:r>
          </a:p>
          <a:p>
            <a:pPr marL="0" indent="0">
              <a:buNone/>
            </a:pPr>
            <a:endParaRPr lang="en-GB" dirty="0"/>
          </a:p>
        </p:txBody>
      </p:sp>
      <p:sp>
        <p:nvSpPr>
          <p:cNvPr id="4" name="Content Placeholder 2"/>
          <p:cNvSpPr txBox="1">
            <a:spLocks/>
          </p:cNvSpPr>
          <p:nvPr/>
        </p:nvSpPr>
        <p:spPr>
          <a:xfrm>
            <a:off x="2987824" y="1746738"/>
            <a:ext cx="1882552"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smtClean="0"/>
          </a:p>
          <a:p>
            <a:pPr marL="0" indent="0">
              <a:buFont typeface="Arial" pitchFamily="34" charset="0"/>
              <a:buNone/>
            </a:pPr>
            <a:r>
              <a:rPr lang="en-GB" dirty="0" smtClean="0"/>
              <a:t>Profits	</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smtClean="0"/>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smtClean="0"/>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a:p>
        </p:txBody>
      </p:sp>
      <p:sp>
        <p:nvSpPr>
          <p:cNvPr id="5" name="Content Placeholder 2"/>
          <p:cNvSpPr txBox="1">
            <a:spLocks/>
          </p:cNvSpPr>
          <p:nvPr/>
        </p:nvSpPr>
        <p:spPr>
          <a:xfrm>
            <a:off x="4067944" y="1746737"/>
            <a:ext cx="1882552"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smtClean="0"/>
          </a:p>
          <a:p>
            <a:pPr marL="0" indent="0">
              <a:buFont typeface="Arial" pitchFamily="34" charset="0"/>
              <a:buNone/>
            </a:pPr>
            <a:r>
              <a:rPr lang="en-GB" dirty="0" smtClean="0"/>
              <a:t>Profits	</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smtClean="0"/>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smtClean="0"/>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a:p>
        </p:txBody>
      </p:sp>
      <p:sp>
        <p:nvSpPr>
          <p:cNvPr id="6" name="Content Placeholder 2"/>
          <p:cNvSpPr txBox="1">
            <a:spLocks/>
          </p:cNvSpPr>
          <p:nvPr/>
        </p:nvSpPr>
        <p:spPr>
          <a:xfrm>
            <a:off x="5580112" y="1746736"/>
            <a:ext cx="1882552"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smtClean="0"/>
          </a:p>
          <a:p>
            <a:pPr marL="0" indent="0">
              <a:buFont typeface="Arial" pitchFamily="34" charset="0"/>
              <a:buNone/>
            </a:pPr>
            <a:r>
              <a:rPr lang="en-GB" dirty="0" smtClean="0"/>
              <a:t>Profits	</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smtClean="0"/>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smtClean="0"/>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r>
              <a:rPr lang="en-GB" dirty="0" smtClean="0"/>
              <a:t>Profits</a:t>
            </a:r>
          </a:p>
          <a:p>
            <a:pPr marL="0" indent="0">
              <a:buFont typeface="Arial" pitchFamily="34" charset="0"/>
              <a:buNone/>
            </a:pP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471613"/>
            <a:ext cx="11811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8947" y="3068960"/>
            <a:ext cx="11811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8947" y="4653136"/>
            <a:ext cx="11811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6557" y="1556792"/>
            <a:ext cx="11811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054" y="3212976"/>
            <a:ext cx="1176337"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1320" y="4797152"/>
            <a:ext cx="1176337"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7600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Social Enterprise – Meet Chris!</a:t>
            </a:r>
            <a:endParaRPr lang="en-GB" b="1" u="sng" dirty="0"/>
          </a:p>
        </p:txBody>
      </p:sp>
      <p:sp>
        <p:nvSpPr>
          <p:cNvPr id="3" name="Content Placeholder 2"/>
          <p:cNvSpPr>
            <a:spLocks noGrp="1"/>
          </p:cNvSpPr>
          <p:nvPr>
            <p:ph idx="1"/>
          </p:nvPr>
        </p:nvSpPr>
        <p:spPr>
          <a:xfrm>
            <a:off x="179512" y="1268760"/>
            <a:ext cx="5616624" cy="5400600"/>
          </a:xfrm>
        </p:spPr>
        <p:txBody>
          <a:bodyPr>
            <a:normAutofit fontScale="92500" lnSpcReduction="10000"/>
          </a:bodyPr>
          <a:lstStyle/>
          <a:p>
            <a:r>
              <a:rPr lang="en-GB" dirty="0" smtClean="0"/>
              <a:t>Chris is 46</a:t>
            </a:r>
          </a:p>
          <a:p>
            <a:r>
              <a:rPr lang="en-GB" dirty="0" smtClean="0"/>
              <a:t>Decorates the homes of elderly and vulnerable members of the community</a:t>
            </a:r>
          </a:p>
          <a:p>
            <a:r>
              <a:rPr lang="en-GB" dirty="0" smtClean="0"/>
              <a:t>Worked in decorating for over 20 years</a:t>
            </a:r>
          </a:p>
          <a:p>
            <a:r>
              <a:rPr lang="en-GB" dirty="0" smtClean="0"/>
              <a:t>Works alone</a:t>
            </a:r>
          </a:p>
          <a:p>
            <a:r>
              <a:rPr lang="en-GB" dirty="0" smtClean="0"/>
              <a:t>Has an excellent reputation for good quality work</a:t>
            </a:r>
          </a:p>
          <a:p>
            <a:r>
              <a:rPr lang="en-GB" dirty="0" smtClean="0"/>
              <a:t>Has excellent vocational and communication skills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412776"/>
            <a:ext cx="2336987"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364088" y="5517232"/>
            <a:ext cx="3129075" cy="1008112"/>
          </a:xfrm>
          <a:prstGeom prst="wedgeEllipseCallout">
            <a:avLst>
              <a:gd name="adj1" fmla="val -26078"/>
              <a:gd name="adj2" fmla="val 694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MOTIVATES Chris?</a:t>
            </a:r>
            <a:endParaRPr lang="en-GB" dirty="0"/>
          </a:p>
        </p:txBody>
      </p:sp>
    </p:spTree>
    <p:extLst>
      <p:ext uri="{BB962C8B-B14F-4D97-AF65-F5344CB8AC3E}">
        <p14:creationId xmlns:p14="http://schemas.microsoft.com/office/powerpoint/2010/main" val="3043636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Social Enterprise </a:t>
            </a:r>
            <a:endParaRPr lang="en-GB" b="1" u="sng" dirty="0"/>
          </a:p>
        </p:txBody>
      </p:sp>
      <p:sp>
        <p:nvSpPr>
          <p:cNvPr id="3" name="Content Placeholder 2"/>
          <p:cNvSpPr>
            <a:spLocks noGrp="1"/>
          </p:cNvSpPr>
          <p:nvPr>
            <p:ph idx="1"/>
          </p:nvPr>
        </p:nvSpPr>
        <p:spPr>
          <a:xfrm>
            <a:off x="179512" y="1600200"/>
            <a:ext cx="8784976" cy="4925144"/>
          </a:xfrm>
        </p:spPr>
        <p:txBody>
          <a:bodyPr>
            <a:normAutofit fontScale="925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4400" i="1" dirty="0" smtClean="0">
                <a:solidFill>
                  <a:srgbClr val="FF0000"/>
                </a:solidFill>
              </a:rPr>
              <a:t>‘An activity that achieves a reward for society’</a:t>
            </a:r>
          </a:p>
          <a:p>
            <a:pPr marL="0" indent="0" algn="ctr">
              <a:buNone/>
            </a:pPr>
            <a:r>
              <a:rPr lang="en-GB" sz="4400" i="1" dirty="0" smtClean="0"/>
              <a:t>Profit is not for the owners, but for the good of the community or to help the business grow so that it can do more good</a:t>
            </a:r>
            <a:endParaRPr lang="en-GB" sz="4400" i="1" dirty="0"/>
          </a:p>
        </p:txBody>
      </p:sp>
    </p:spTree>
    <p:extLst>
      <p:ext uri="{BB962C8B-B14F-4D97-AF65-F5344CB8AC3E}">
        <p14:creationId xmlns:p14="http://schemas.microsoft.com/office/powerpoint/2010/main" val="413450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Social Enterprise </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lgn="ctr">
              <a:buNone/>
            </a:pPr>
            <a:r>
              <a:rPr lang="en-GB" sz="6600" b="1" dirty="0" smtClean="0"/>
              <a:t>Can you think of any FAMOUS examples??</a:t>
            </a:r>
            <a:endParaRPr lang="en-GB" sz="6600" b="1" dirty="0"/>
          </a:p>
        </p:txBody>
      </p:sp>
    </p:spTree>
    <p:extLst>
      <p:ext uri="{BB962C8B-B14F-4D97-AF65-F5344CB8AC3E}">
        <p14:creationId xmlns:p14="http://schemas.microsoft.com/office/powerpoint/2010/main" val="660493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lstStyle/>
          <a:p>
            <a:r>
              <a:rPr lang="en-GB" b="1" u="sng" dirty="0" smtClean="0"/>
              <a:t>       What did Jamie Oliver do?</a:t>
            </a:r>
            <a:endParaRPr lang="en-GB" b="1" u="sng" dirty="0"/>
          </a:p>
        </p:txBody>
      </p:sp>
      <p:sp>
        <p:nvSpPr>
          <p:cNvPr id="3" name="Content Placeholder 2"/>
          <p:cNvSpPr>
            <a:spLocks noGrp="1"/>
          </p:cNvSpPr>
          <p:nvPr>
            <p:ph idx="1"/>
          </p:nvPr>
        </p:nvSpPr>
        <p:spPr>
          <a:xfrm>
            <a:off x="107504" y="1600200"/>
            <a:ext cx="8928992" cy="5069160"/>
          </a:xfrm>
        </p:spPr>
        <p:txBody>
          <a:bodyPr>
            <a:normAutofit fontScale="92500" lnSpcReduction="20000"/>
          </a:bodyPr>
          <a:lstStyle/>
          <a:p>
            <a:endParaRPr lang="en-GB" dirty="0" smtClean="0"/>
          </a:p>
          <a:p>
            <a:r>
              <a:rPr lang="en-GB" dirty="0" smtClean="0">
                <a:hlinkClick r:id="rId2"/>
              </a:rPr>
              <a:t>http://www.youtube.com/watch?v=Tvs-2wEgGAc</a:t>
            </a:r>
            <a:r>
              <a:rPr lang="en-GB" dirty="0" smtClean="0"/>
              <a:t> </a:t>
            </a:r>
          </a:p>
          <a:p>
            <a:endParaRPr lang="en-GB" dirty="0" smtClean="0"/>
          </a:p>
          <a:p>
            <a:pPr marL="0" indent="0">
              <a:buNone/>
            </a:pPr>
            <a:r>
              <a:rPr lang="en-GB" sz="3100" dirty="0" smtClean="0"/>
              <a:t>Award </a:t>
            </a:r>
            <a:r>
              <a:rPr lang="en-GB" sz="3100" dirty="0"/>
              <a:t>winning chef Jamie Oliver set up his restaurant “Fifteen” in 2002 to provide disadvantaged young people with the chance to gain vocational catering skills and to help them get into the workplace. Since its launch, Fifteen’s kitchens have trained almost 100 young chefs and are now planning to partner with other organisations to offer training in related areas in the food service industry. Jamie Oliver was one of the first celebrity social entrepreneurs and he is keen to continue his work with disadvantaged young people.</a:t>
            </a:r>
          </a:p>
          <a:p>
            <a:endParaRPr lang="en-GB" dirty="0"/>
          </a:p>
          <a:p>
            <a:pPr marL="0" indent="0">
              <a:buNone/>
            </a:pPr>
            <a:endParaRPr lang="en-GB" sz="2400" dirty="0" smtClean="0">
              <a:hlinkClick r:id="rId2"/>
            </a:endParaRPr>
          </a:p>
          <a:p>
            <a:endParaRPr lang="en-GB" sz="2400" dirty="0">
              <a:hlinkClick r:id="rId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8640"/>
            <a:ext cx="1728192" cy="1798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1340768"/>
            <a:ext cx="232908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220072" y="5085184"/>
            <a:ext cx="3528392" cy="1224136"/>
          </a:xfrm>
          <a:prstGeom prst="wedgeEllipseCallout">
            <a:avLst>
              <a:gd name="adj1" fmla="val -63255"/>
              <a:gd name="adj2" fmla="val 727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motivated Jamie Oliver to set up his restaurant business Fifteen?</a:t>
            </a:r>
            <a:endParaRPr lang="en-GB" dirty="0"/>
          </a:p>
        </p:txBody>
      </p:sp>
      <p:sp>
        <p:nvSpPr>
          <p:cNvPr id="5" name="Oval Callout 4"/>
          <p:cNvSpPr/>
          <p:nvPr/>
        </p:nvSpPr>
        <p:spPr>
          <a:xfrm>
            <a:off x="971600" y="4005064"/>
            <a:ext cx="3240360" cy="1224136"/>
          </a:xfrm>
          <a:prstGeom prst="wedgeEllipseCallout">
            <a:avLst>
              <a:gd name="adj1" fmla="val -44711"/>
              <a:gd name="adj2" fmla="val 605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makes this an example of social enterprise?</a:t>
            </a:r>
            <a:endParaRPr lang="en-GB" dirty="0"/>
          </a:p>
        </p:txBody>
      </p:sp>
    </p:spTree>
    <p:extLst>
      <p:ext uri="{BB962C8B-B14F-4D97-AF65-F5344CB8AC3E}">
        <p14:creationId xmlns:p14="http://schemas.microsoft.com/office/powerpoint/2010/main" val="386239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a:t>
            </a:r>
            <a:r>
              <a:rPr lang="en-GB" dirty="0" smtClean="0"/>
              <a:t> </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endParaRPr lang="en-GB" dirty="0" smtClean="0"/>
          </a:p>
          <a:p>
            <a:r>
              <a:rPr lang="en-GB" dirty="0" smtClean="0"/>
              <a:t>In pairs come up with a Social Enterprise idea that will benefit the local community of Brentwood.</a:t>
            </a:r>
          </a:p>
          <a:p>
            <a:r>
              <a:rPr lang="en-GB" dirty="0" smtClean="0"/>
              <a:t>You can use the computers to carry out some research.</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157162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422887"/>
            <a:ext cx="1584176" cy="1655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66539"/>
            <a:ext cx="2019300"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9089" y="1579028"/>
            <a:ext cx="2381250"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552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273</Words>
  <Application>Microsoft Office PowerPoint</Application>
  <PresentationFormat>On-screen Show (4:3)</PresentationFormat>
  <Paragraphs>119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Social Enterprise</vt:lpstr>
      <vt:lpstr>Starter Activity</vt:lpstr>
      <vt:lpstr>Learning Objectives</vt:lpstr>
      <vt:lpstr>Why do people start their OWN businesses?</vt:lpstr>
      <vt:lpstr>Social Enterprise – Meet Chris!</vt:lpstr>
      <vt:lpstr>Social Enterprise </vt:lpstr>
      <vt:lpstr>Social Enterprise </vt:lpstr>
      <vt:lpstr>       What did Jamie Oliver do?</vt:lpstr>
      <vt:lpstr>Task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Enterprise</dc:title>
  <dc:creator>C.Burr</dc:creator>
  <cp:lastModifiedBy>M.Crump</cp:lastModifiedBy>
  <cp:revision>6</cp:revision>
  <dcterms:created xsi:type="dcterms:W3CDTF">2013-06-10T07:59:14Z</dcterms:created>
  <dcterms:modified xsi:type="dcterms:W3CDTF">2013-06-10T16:23:30Z</dcterms:modified>
</cp:coreProperties>
</file>