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00917C-3FCD-4119-BC02-22642D9B10B6}" type="datetimeFigureOut">
              <a:rPr lang="en-GB" smtClean="0"/>
              <a:t>13/05/2013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F2EF54-4C2D-4DCE-91ED-D31ACB8927B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DOaRzpYlIJ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Zk-UZqJnL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Welcome to Business Studies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10 GCSE Business Studies </a:t>
            </a:r>
          </a:p>
          <a:p>
            <a:r>
              <a:rPr lang="en-GB" dirty="0" smtClean="0"/>
              <a:t>June,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8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What Business Skills are you going to learn?</a:t>
            </a:r>
            <a:endParaRPr lang="en-GB" b="1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2079640" cy="13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888">
            <a:off x="4565418" y="3404104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344">
            <a:off x="972669" y="3717032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0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http://www.youtube.com/watch?v=DOaRzpYlIJM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58" y="2924944"/>
            <a:ext cx="4900564" cy="2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What is meant by ‘Business’?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is the purpose of a Business?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is the purpose of the programme ‘Dragon’s Den’?</a:t>
            </a:r>
          </a:p>
          <a:p>
            <a:pPr marL="514350" indent="-514350">
              <a:buAutoNum type="arabicParenR"/>
            </a:pPr>
            <a:r>
              <a:rPr lang="en-GB" dirty="0" smtClean="0"/>
              <a:t>Why do you think that some people want to start their own business?</a:t>
            </a:r>
          </a:p>
          <a:p>
            <a:pPr marL="514350" indent="-514350">
              <a:buAutoNum type="arabicParenR"/>
            </a:pPr>
            <a:r>
              <a:rPr lang="en-GB" dirty="0" smtClean="0"/>
              <a:t>Who can start up their own business?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are people known as if they start up their own businesses?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Let’s see what you THINK you already know…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188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effectLst/>
              </a:rPr>
              <a:t>Plenary</a:t>
            </a:r>
            <a:endParaRPr lang="en-GB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54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£	To recount how you will be assessed in 	Business within the next two years.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££	To apply your existing knowledge of 	Business to a given scenario.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£££	To evaluate the importance of Business 	Skills in life.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Learning Objectives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50504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Have a look at the object</a:t>
            </a:r>
          </a:p>
          <a:p>
            <a:pPr marL="0" indent="0">
              <a:buNone/>
            </a:pPr>
            <a:r>
              <a:rPr lang="en-GB" dirty="0" smtClean="0"/>
              <a:t>Forget what it is NORMALLY used for…Can you think of an ALTERNATIVE use?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Starter Activity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1990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Studies Business and Marketing at University</a:t>
            </a:r>
          </a:p>
          <a:p>
            <a:r>
              <a:rPr lang="en-GB" dirty="0" smtClean="0"/>
              <a:t>Worked in a Special Need’s School for 3 years</a:t>
            </a:r>
          </a:p>
          <a:p>
            <a:r>
              <a:rPr lang="en-GB" dirty="0" smtClean="0"/>
              <a:t>Do I want to run my own business one day? Yes!!!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Who am I?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57942"/>
            <a:ext cx="2160240" cy="3016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3905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816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www.youtube.com/watch?v=xZk-UZqJnLI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7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Unit 1 – exam to be taken in June 2015</a:t>
            </a:r>
          </a:p>
          <a:p>
            <a:r>
              <a:rPr lang="en-GB" dirty="0" smtClean="0"/>
              <a:t>Setting up a business</a:t>
            </a:r>
          </a:p>
          <a:p>
            <a:r>
              <a:rPr lang="en-GB" dirty="0" smtClean="0"/>
              <a:t>Written paper (1 hour)</a:t>
            </a:r>
          </a:p>
          <a:p>
            <a:r>
              <a:rPr lang="en-GB" b="1" dirty="0" smtClean="0"/>
              <a:t>40%</a:t>
            </a:r>
            <a:r>
              <a:rPr lang="en-GB" dirty="0" smtClean="0"/>
              <a:t> of your overall grade</a:t>
            </a:r>
          </a:p>
          <a:p>
            <a:pPr marL="0" indent="0">
              <a:buNone/>
            </a:pPr>
            <a:r>
              <a:rPr lang="en-GB" b="1" u="sng" dirty="0" smtClean="0"/>
              <a:t>Unit 2 – exam to be taken in June 2015</a:t>
            </a:r>
          </a:p>
          <a:p>
            <a:r>
              <a:rPr lang="en-GB" dirty="0" smtClean="0"/>
              <a:t>Growing a business</a:t>
            </a:r>
          </a:p>
          <a:p>
            <a:r>
              <a:rPr lang="en-GB" dirty="0" smtClean="0"/>
              <a:t>Written paper (1 hour)</a:t>
            </a:r>
          </a:p>
          <a:p>
            <a:r>
              <a:rPr lang="en-GB" b="1" dirty="0" smtClean="0"/>
              <a:t>35%</a:t>
            </a:r>
            <a:r>
              <a:rPr lang="en-GB" dirty="0" smtClean="0"/>
              <a:t> of your overall grade</a:t>
            </a:r>
          </a:p>
          <a:p>
            <a:pPr marL="0" indent="0">
              <a:buNone/>
            </a:pPr>
            <a:r>
              <a:rPr lang="en-GB" b="1" u="sng" dirty="0" smtClean="0"/>
              <a:t>Unit 3 – Controlled Assessment</a:t>
            </a:r>
          </a:p>
          <a:p>
            <a:r>
              <a:rPr lang="en-GB" dirty="0" smtClean="0"/>
              <a:t>Similar to coursework</a:t>
            </a:r>
          </a:p>
          <a:p>
            <a:r>
              <a:rPr lang="en-GB" b="1" dirty="0" smtClean="0"/>
              <a:t>25%</a:t>
            </a:r>
            <a:r>
              <a:rPr lang="en-GB" dirty="0" smtClean="0"/>
              <a:t> of your overall grade</a:t>
            </a:r>
          </a:p>
          <a:p>
            <a:r>
              <a:rPr lang="en-GB" dirty="0" smtClean="0"/>
              <a:t>Date to be completed - TBD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Format of the Exam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8344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How to be successful in GCSE Business Studies</a:t>
            </a:r>
            <a:endParaRPr lang="en-GB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164268" cy="30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83" y="3033167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33256"/>
            <a:ext cx="571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6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Choosing Business  - a GOOD decision!</a:t>
            </a:r>
            <a:endParaRPr lang="en-GB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9451">
            <a:off x="1043608" y="2420888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365946" cy="21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05064"/>
            <a:ext cx="3593254" cy="239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829761"/>
          </a:xfrm>
        </p:spPr>
        <p:txBody>
          <a:bodyPr/>
          <a:lstStyle/>
          <a:p>
            <a:pPr algn="ctr"/>
            <a:r>
              <a:rPr lang="en-GB" b="1" u="sng" dirty="0" smtClean="0"/>
              <a:t>Mystery Guest</a:t>
            </a:r>
            <a:endParaRPr lang="en-GB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228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is Alan Sugar? (to be completed)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79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257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Welcome to Business Studies</vt:lpstr>
      <vt:lpstr>Learning Objectives</vt:lpstr>
      <vt:lpstr>Starter Activity</vt:lpstr>
      <vt:lpstr>Who am I?</vt:lpstr>
      <vt:lpstr>Format of the Exam</vt:lpstr>
      <vt:lpstr>How to be successful in GCSE Business Studies</vt:lpstr>
      <vt:lpstr>Choosing Business  - a GOOD decision!</vt:lpstr>
      <vt:lpstr>Mystery Guest</vt:lpstr>
      <vt:lpstr>Who is Alan Sugar? (to be completed)</vt:lpstr>
      <vt:lpstr>What Business Skills are you going to learn?</vt:lpstr>
      <vt:lpstr>PowerPoint Presentation</vt:lpstr>
      <vt:lpstr>Let’s see what you THINK you already know…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Business Studies</dc:title>
  <dc:creator>C.Burr</dc:creator>
  <cp:lastModifiedBy>C.Burr</cp:lastModifiedBy>
  <cp:revision>5</cp:revision>
  <dcterms:created xsi:type="dcterms:W3CDTF">2013-04-30T11:48:12Z</dcterms:created>
  <dcterms:modified xsi:type="dcterms:W3CDTF">2013-05-13T14:26:05Z</dcterms:modified>
</cp:coreProperties>
</file>