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24AF-0EC4-4CAF-BCB3-336522961CDE}" type="datetimeFigureOut">
              <a:rPr lang="en-GB" smtClean="0"/>
              <a:t>07/05/2013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DB05-1176-4E17-8E8D-EC6EF9FF6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013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24AF-0EC4-4CAF-BCB3-336522961CDE}" type="datetimeFigureOut">
              <a:rPr lang="en-GB" smtClean="0"/>
              <a:t>07/05/2013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DB05-1176-4E17-8E8D-EC6EF9FF6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344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24AF-0EC4-4CAF-BCB3-336522961CDE}" type="datetimeFigureOut">
              <a:rPr lang="en-GB" smtClean="0"/>
              <a:t>07/05/2013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DB05-1176-4E17-8E8D-EC6EF9FF6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88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24AF-0EC4-4CAF-BCB3-336522961CDE}" type="datetimeFigureOut">
              <a:rPr lang="en-GB" smtClean="0"/>
              <a:t>07/05/2013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DB05-1176-4E17-8E8D-EC6EF9FF6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274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24AF-0EC4-4CAF-BCB3-336522961CDE}" type="datetimeFigureOut">
              <a:rPr lang="en-GB" smtClean="0"/>
              <a:t>07/05/2013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DB05-1176-4E17-8E8D-EC6EF9FF6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816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24AF-0EC4-4CAF-BCB3-336522961CDE}" type="datetimeFigureOut">
              <a:rPr lang="en-GB" smtClean="0"/>
              <a:t>07/05/2013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DB05-1176-4E17-8E8D-EC6EF9FF6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669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24AF-0EC4-4CAF-BCB3-336522961CDE}" type="datetimeFigureOut">
              <a:rPr lang="en-GB" smtClean="0"/>
              <a:t>07/05/2013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DB05-1176-4E17-8E8D-EC6EF9FF6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993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24AF-0EC4-4CAF-BCB3-336522961CDE}" type="datetimeFigureOut">
              <a:rPr lang="en-GB" smtClean="0"/>
              <a:t>07/05/2013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DB05-1176-4E17-8E8D-EC6EF9FF6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844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24AF-0EC4-4CAF-BCB3-336522961CDE}" type="datetimeFigureOut">
              <a:rPr lang="en-GB" smtClean="0"/>
              <a:t>07/05/2013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DB05-1176-4E17-8E8D-EC6EF9FF6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795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24AF-0EC4-4CAF-BCB3-336522961CDE}" type="datetimeFigureOut">
              <a:rPr lang="en-GB" smtClean="0"/>
              <a:t>07/05/2013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DB05-1176-4E17-8E8D-EC6EF9FF6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364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24AF-0EC4-4CAF-BCB3-336522961CDE}" type="datetimeFigureOut">
              <a:rPr lang="en-GB" smtClean="0"/>
              <a:t>07/05/2013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DB05-1176-4E17-8E8D-EC6EF9FF6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129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224AF-0EC4-4CAF-BCB3-336522961CDE}" type="datetimeFigureOut">
              <a:rPr lang="en-GB" smtClean="0"/>
              <a:t>07/05/2013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BDB05-1176-4E17-8E8D-EC6EF9FF6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22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u="sng" dirty="0" smtClean="0"/>
              <a:t>Why do Businesses exist?</a:t>
            </a:r>
            <a:endParaRPr lang="en-GB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b="1" u="sng" dirty="0" smtClean="0"/>
              <a:t>Year 10 GCSE Business Studies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1184221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b="1" u="sng" dirty="0" smtClean="0"/>
              <a:t>A-Z of Businesses</a:t>
            </a:r>
            <a:br>
              <a:rPr lang="en-GB" b="1" u="sng" dirty="0" smtClean="0"/>
            </a:b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Complete the sheet on your desks – IN PAIRS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147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Starter Activity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4800" b="1" dirty="0" smtClean="0"/>
              <a:t>Why do Businesses exist?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1152263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Learning Objectives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£	To recall what a business is and  recount at 	least 5 reasons as to why businesses exist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££	To apply knowledge of reasons to a given 	business scenario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££	To analyse the characteristics of an 	entrepreneur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4924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The PURPOSE behind a ‘business’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GB" dirty="0" smtClean="0"/>
              <a:t>Produce goods</a:t>
            </a:r>
          </a:p>
          <a:p>
            <a:pPr marL="514350" indent="-514350">
              <a:buAutoNum type="arabicParenR"/>
            </a:pPr>
            <a:r>
              <a:rPr lang="en-GB" dirty="0" smtClean="0"/>
              <a:t>Supply goods</a:t>
            </a:r>
          </a:p>
          <a:p>
            <a:pPr marL="514350" indent="-514350">
              <a:buAutoNum type="arabicParenR"/>
            </a:pPr>
            <a:r>
              <a:rPr lang="en-GB" dirty="0" smtClean="0"/>
              <a:t>Provide a service</a:t>
            </a:r>
          </a:p>
          <a:p>
            <a:pPr marL="514350" indent="-514350">
              <a:buAutoNum type="arabicParenR"/>
            </a:pPr>
            <a:r>
              <a:rPr lang="en-GB" dirty="0" smtClean="0"/>
              <a:t>Help People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6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Entrepreneurs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People who start up a business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People who see a ‘gap in the market’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People who take a risk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10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Can YOU think of any FAMOUS Entrepreneurs???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34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b="1" dirty="0" smtClean="0"/>
              <a:t>What does an Entrepreneur look like?</a:t>
            </a:r>
            <a:endParaRPr lang="en-GB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800903"/>
            <a:ext cx="3388020" cy="2254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105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Characteristics of an Entrepreneur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Willing to take a risk</a:t>
            </a:r>
          </a:p>
          <a:p>
            <a:r>
              <a:rPr lang="en-GB" dirty="0" smtClean="0"/>
              <a:t>Determined</a:t>
            </a:r>
          </a:p>
          <a:p>
            <a:r>
              <a:rPr lang="en-GB" dirty="0" smtClean="0"/>
              <a:t>Motivated</a:t>
            </a:r>
          </a:p>
          <a:p>
            <a:r>
              <a:rPr lang="en-GB" dirty="0" smtClean="0"/>
              <a:t>Focused</a:t>
            </a:r>
          </a:p>
          <a:p>
            <a:r>
              <a:rPr lang="en-GB" dirty="0" smtClean="0"/>
              <a:t>Hard Working</a:t>
            </a:r>
          </a:p>
          <a:p>
            <a:r>
              <a:rPr lang="en-GB" dirty="0" smtClean="0"/>
              <a:t>Dependable</a:t>
            </a:r>
          </a:p>
          <a:p>
            <a:r>
              <a:rPr lang="en-GB" dirty="0" smtClean="0"/>
              <a:t>Don’t want to work for anyone else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549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104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Why do Businesses exist?</vt:lpstr>
      <vt:lpstr> A-Z of Businesses </vt:lpstr>
      <vt:lpstr>Starter Activity</vt:lpstr>
      <vt:lpstr>Learning Objectives</vt:lpstr>
      <vt:lpstr>The PURPOSE behind a ‘business’</vt:lpstr>
      <vt:lpstr>Entrepreneurs</vt:lpstr>
      <vt:lpstr>Can YOU think of any FAMOUS Entrepreneurs???</vt:lpstr>
      <vt:lpstr>PowerPoint Presentation</vt:lpstr>
      <vt:lpstr>Characteristics of an Entrepreneur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Businesses exist?</dc:title>
  <dc:creator>C.Burr</dc:creator>
  <cp:lastModifiedBy>C.Burr</cp:lastModifiedBy>
  <cp:revision>2</cp:revision>
  <dcterms:created xsi:type="dcterms:W3CDTF">2013-05-07T11:02:48Z</dcterms:created>
  <dcterms:modified xsi:type="dcterms:W3CDTF">2013-05-07T11:14:25Z</dcterms:modified>
</cp:coreProperties>
</file>