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2" r:id="rId7"/>
    <p:sldId id="263" r:id="rId8"/>
    <p:sldId id="260" r:id="rId9"/>
    <p:sldId id="261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2E76-4CA8-4307-A71E-C77C62887E02}" type="datetimeFigureOut">
              <a:rPr lang="en-GB" smtClean="0"/>
              <a:t>02/07/2012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B82B-1886-4C78-AE79-5C400A771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791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2E76-4CA8-4307-A71E-C77C62887E02}" type="datetimeFigureOut">
              <a:rPr lang="en-GB" smtClean="0"/>
              <a:t>02/07/2012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B82B-1886-4C78-AE79-5C400A771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169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2E76-4CA8-4307-A71E-C77C62887E02}" type="datetimeFigureOut">
              <a:rPr lang="en-GB" smtClean="0"/>
              <a:t>02/07/2012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B82B-1886-4C78-AE79-5C400A771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7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2E76-4CA8-4307-A71E-C77C62887E02}" type="datetimeFigureOut">
              <a:rPr lang="en-GB" smtClean="0"/>
              <a:t>02/07/2012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B82B-1886-4C78-AE79-5C400A771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944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2E76-4CA8-4307-A71E-C77C62887E02}" type="datetimeFigureOut">
              <a:rPr lang="en-GB" smtClean="0"/>
              <a:t>02/07/2012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B82B-1886-4C78-AE79-5C400A771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23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2E76-4CA8-4307-A71E-C77C62887E02}" type="datetimeFigureOut">
              <a:rPr lang="en-GB" smtClean="0"/>
              <a:t>02/07/2012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B82B-1886-4C78-AE79-5C400A771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458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2E76-4CA8-4307-A71E-C77C62887E02}" type="datetimeFigureOut">
              <a:rPr lang="en-GB" smtClean="0"/>
              <a:t>02/07/2012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B82B-1886-4C78-AE79-5C400A771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64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2E76-4CA8-4307-A71E-C77C62887E02}" type="datetimeFigureOut">
              <a:rPr lang="en-GB" smtClean="0"/>
              <a:t>02/07/2012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B82B-1886-4C78-AE79-5C400A771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021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2E76-4CA8-4307-A71E-C77C62887E02}" type="datetimeFigureOut">
              <a:rPr lang="en-GB" smtClean="0"/>
              <a:t>02/07/2012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B82B-1886-4C78-AE79-5C400A771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360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2E76-4CA8-4307-A71E-C77C62887E02}" type="datetimeFigureOut">
              <a:rPr lang="en-GB" smtClean="0"/>
              <a:t>02/07/2012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B82B-1886-4C78-AE79-5C400A771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908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2E76-4CA8-4307-A71E-C77C62887E02}" type="datetimeFigureOut">
              <a:rPr lang="en-GB" smtClean="0"/>
              <a:t>02/07/2012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B82B-1886-4C78-AE79-5C400A771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100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D2E76-4CA8-4307-A71E-C77C62887E02}" type="datetimeFigureOut">
              <a:rPr lang="en-GB" smtClean="0"/>
              <a:t>02/07/2012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EB82B-1886-4C78-AE79-5C400A771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80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 smtClean="0"/>
              <a:t>Competition in the Business World!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797152"/>
            <a:ext cx="6400800" cy="1752600"/>
          </a:xfrm>
        </p:spPr>
        <p:txBody>
          <a:bodyPr/>
          <a:lstStyle/>
          <a:p>
            <a:r>
              <a:rPr lang="en-GB" b="1" u="sng" dirty="0" smtClean="0"/>
              <a:t>Year </a:t>
            </a:r>
            <a:r>
              <a:rPr lang="en-GB" b="1" u="sng" dirty="0" smtClean="0"/>
              <a:t>10 </a:t>
            </a:r>
            <a:r>
              <a:rPr lang="en-GB" b="1" u="sng" dirty="0" smtClean="0"/>
              <a:t>GCSE Business Studies</a:t>
            </a:r>
          </a:p>
          <a:p>
            <a:r>
              <a:rPr lang="en-GB" b="1" u="sng" dirty="0" smtClean="0"/>
              <a:t>Monday 2</a:t>
            </a:r>
            <a:r>
              <a:rPr lang="en-GB" b="1" u="sng" baseline="30000" dirty="0" smtClean="0"/>
              <a:t>nd</a:t>
            </a:r>
            <a:r>
              <a:rPr lang="en-GB" b="1" u="sng" dirty="0" smtClean="0"/>
              <a:t> July, </a:t>
            </a:r>
            <a:r>
              <a:rPr lang="en-GB" b="1" u="sng" dirty="0" smtClean="0"/>
              <a:t>2012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244415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Plenary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Evaluate – Consider the GOOD/BAD</a:t>
            </a:r>
            <a:endParaRPr lang="en-GB" dirty="0"/>
          </a:p>
        </p:txBody>
      </p:sp>
      <p:sp>
        <p:nvSpPr>
          <p:cNvPr id="4" name="Oval Callout 3"/>
          <p:cNvSpPr/>
          <p:nvPr/>
        </p:nvSpPr>
        <p:spPr>
          <a:xfrm>
            <a:off x="1403648" y="2636912"/>
            <a:ext cx="6408712" cy="2736304"/>
          </a:xfrm>
          <a:prstGeom prst="wedgeEllipseCallout">
            <a:avLst>
              <a:gd name="adj1" fmla="val -37018"/>
              <a:gd name="adj2" fmla="val 470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How does COMPETITION help our Economy in the UK?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3353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Learning Objectives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£	To recall what is meant by ‘Competition’ in 	the business world.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££	To analyse at least FOUR reasons as to why 	Competition in the business world is 	important.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£££	To evaluate the need for Competition in 	our economy.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18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Starter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 smtClean="0"/>
              <a:t>A-Z of Businesses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8132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Learning Objectives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£	To recall what is meant by ‘Competition’ in 	the business world.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££	To analyse at least FOUR reasons as to why 	Competition in the business world is 	important.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£££	To evaluate the need for Competition in 	our economy.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486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Starter Activity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Write down an answer to the following question on your whiteboards: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4400" b="1" dirty="0" smtClean="0">
                <a:solidFill>
                  <a:srgbClr val="FF0000"/>
                </a:solidFill>
              </a:rPr>
              <a:t>What is meant by Competition?</a:t>
            </a:r>
          </a:p>
        </p:txBody>
      </p:sp>
    </p:spTree>
    <p:extLst>
      <p:ext uri="{BB962C8B-B14F-4D97-AF65-F5344CB8AC3E}">
        <p14:creationId xmlns:p14="http://schemas.microsoft.com/office/powerpoint/2010/main" val="22677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Class Activity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GB" dirty="0" smtClean="0"/>
              <a:t>Around the room are a variety of businesses – you need to walk around and write down any competitors that they might have.</a:t>
            </a:r>
          </a:p>
          <a:p>
            <a:pPr marL="514350" indent="-514350">
              <a:buAutoNum type="arabicParenR"/>
            </a:pPr>
            <a:endParaRPr lang="en-GB" dirty="0"/>
          </a:p>
          <a:p>
            <a:pPr marL="514350" indent="-514350">
              <a:buAutoNum type="arabicParenR"/>
            </a:pPr>
            <a:r>
              <a:rPr lang="en-GB" dirty="0" smtClean="0"/>
              <a:t>Now identify which are </a:t>
            </a:r>
            <a:r>
              <a:rPr lang="en-GB" b="1" dirty="0" smtClean="0"/>
              <a:t>DIRECT</a:t>
            </a:r>
            <a:r>
              <a:rPr lang="en-GB" dirty="0" smtClean="0"/>
              <a:t> competitors and which are </a:t>
            </a:r>
            <a:r>
              <a:rPr lang="en-GB" b="1" dirty="0" smtClean="0"/>
              <a:t>INDIRECT</a:t>
            </a:r>
            <a:r>
              <a:rPr lang="en-GB" dirty="0" smtClean="0"/>
              <a:t> competitors.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06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What do businesses compete on?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GB" dirty="0" smtClean="0"/>
              <a:t>Price</a:t>
            </a:r>
          </a:p>
          <a:p>
            <a:pPr marL="514350" indent="-514350">
              <a:buAutoNum type="arabicParenR"/>
            </a:pPr>
            <a:r>
              <a:rPr lang="en-GB" dirty="0" smtClean="0"/>
              <a:t>Brand Name</a:t>
            </a:r>
          </a:p>
          <a:p>
            <a:pPr marL="514350" indent="-514350">
              <a:buAutoNum type="arabicParenR"/>
            </a:pPr>
            <a:r>
              <a:rPr lang="en-GB" dirty="0" smtClean="0"/>
              <a:t>Quality</a:t>
            </a:r>
          </a:p>
          <a:p>
            <a:pPr marL="514350" indent="-514350">
              <a:buAutoNum type="arabicParenR"/>
            </a:pPr>
            <a:r>
              <a:rPr lang="en-GB" dirty="0" smtClean="0"/>
              <a:t>Customer Service</a:t>
            </a:r>
          </a:p>
          <a:p>
            <a:pPr marL="514350" indent="-514350">
              <a:buAutoNum type="arabicParenR"/>
            </a:pPr>
            <a:r>
              <a:rPr lang="en-GB" dirty="0" smtClean="0"/>
              <a:t>Special offers/deals</a:t>
            </a:r>
          </a:p>
          <a:p>
            <a:pPr marL="514350" indent="-514350">
              <a:buAutoNum type="arabicParenR"/>
            </a:pPr>
            <a:r>
              <a:rPr lang="en-GB" dirty="0" smtClean="0"/>
              <a:t>Image/reputation</a:t>
            </a:r>
          </a:p>
          <a:p>
            <a:pPr marL="514350" indent="-514350">
              <a:buAutoNum type="arabicParenR"/>
            </a:pPr>
            <a:r>
              <a:rPr lang="en-GB" dirty="0" smtClean="0"/>
              <a:t>Location</a:t>
            </a:r>
          </a:p>
          <a:p>
            <a:pPr marL="514350" indent="-514350">
              <a:buAutoNum type="arabicParenR"/>
            </a:pPr>
            <a:r>
              <a:rPr lang="en-GB" dirty="0" smtClean="0"/>
              <a:t>Accessibility for customers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298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Paper Aeroplane Activity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556792"/>
            <a:ext cx="4464496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05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Is Competition important in the Business World?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Competition in the business world is important because…..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Who benefits? Customers? Businesses themselves?</a:t>
            </a:r>
          </a:p>
          <a:p>
            <a:pPr marL="0" indent="0">
              <a:buNone/>
            </a:pPr>
            <a:r>
              <a:rPr lang="en-GB" dirty="0" smtClean="0"/>
              <a:t>Who is at a disadvantage? Why?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If competition did not exist in the business world then….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768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Who will win?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538413"/>
            <a:ext cx="4367072" cy="3035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48" y="1624582"/>
            <a:ext cx="2676525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4869160"/>
            <a:ext cx="255270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253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170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Competition in the Business World!</vt:lpstr>
      <vt:lpstr>Starter</vt:lpstr>
      <vt:lpstr>Learning Objectives </vt:lpstr>
      <vt:lpstr>Starter Activity</vt:lpstr>
      <vt:lpstr>Class Activity</vt:lpstr>
      <vt:lpstr>What do businesses compete on?</vt:lpstr>
      <vt:lpstr>Paper Aeroplane Activity</vt:lpstr>
      <vt:lpstr>Is Competition important in the Business World?</vt:lpstr>
      <vt:lpstr>Who will win?</vt:lpstr>
      <vt:lpstr>Plenary</vt:lpstr>
      <vt:lpstr>Learning Objectives </vt:lpstr>
    </vt:vector>
  </TitlesOfParts>
  <Company>Shenfield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Competition in the Business World!</dc:title>
  <dc:creator>C.Burr</dc:creator>
  <cp:lastModifiedBy>C.Burr</cp:lastModifiedBy>
  <cp:revision>10</cp:revision>
  <dcterms:created xsi:type="dcterms:W3CDTF">2012-06-25T08:12:39Z</dcterms:created>
  <dcterms:modified xsi:type="dcterms:W3CDTF">2012-07-02T09:59:20Z</dcterms:modified>
</cp:coreProperties>
</file>