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77050" cy="96567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EBC93B-CFF3-4D28-9160-D112CC36C540}" type="datetimeFigureOut">
              <a:rPr lang="en-US" smtClean="0"/>
              <a:t>3/26/2015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1F728C-0BB6-4BBA-88C6-49935C0B817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8056" t="15625" r="33350" b="5274"/>
          <a:stretch>
            <a:fillRect/>
          </a:stretch>
        </p:blipFill>
        <p:spPr bwMode="auto">
          <a:xfrm>
            <a:off x="1357290" y="214290"/>
            <a:ext cx="6357950" cy="6437424"/>
          </a:xfrm>
          <a:prstGeom prst="rect">
            <a:avLst/>
          </a:prstGeom>
          <a:noFill/>
          <a:ln w="3175">
            <a:solidFill>
              <a:schemeClr val="tx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2015-03-26T17:57:22Z</dcterms:created>
  <dcterms:modified xsi:type="dcterms:W3CDTF">2015-03-26T18:03:48Z</dcterms:modified>
</cp:coreProperties>
</file>