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304" r:id="rId3"/>
    <p:sldId id="295" r:id="rId4"/>
    <p:sldId id="256" r:id="rId5"/>
    <p:sldId id="301" r:id="rId6"/>
    <p:sldId id="287" r:id="rId7"/>
    <p:sldId id="289" r:id="rId8"/>
    <p:sldId id="288" r:id="rId9"/>
    <p:sldId id="286" r:id="rId10"/>
    <p:sldId id="294" r:id="rId11"/>
    <p:sldId id="296" r:id="rId12"/>
    <p:sldId id="285" r:id="rId13"/>
    <p:sldId id="297" r:id="rId14"/>
    <p:sldId id="302" r:id="rId15"/>
    <p:sldId id="303" r:id="rId16"/>
    <p:sldId id="269" r:id="rId17"/>
    <p:sldId id="270" r:id="rId18"/>
    <p:sldId id="280" r:id="rId19"/>
    <p:sldId id="276" r:id="rId20"/>
    <p:sldId id="281" r:id="rId21"/>
    <p:sldId id="282" r:id="rId22"/>
    <p:sldId id="283" r:id="rId23"/>
    <p:sldId id="279" r:id="rId24"/>
    <p:sldId id="305" r:id="rId25"/>
    <p:sldId id="278" r:id="rId26"/>
    <p:sldId id="284" r:id="rId27"/>
    <p:sldId id="299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4E332-9979-49FF-A4F9-5F71ABF9A42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F1612AED-2D06-4527-9673-C8CAA20E3C78}" type="parTrans" cxnId="{6ABD4999-1F16-496F-A94B-D1567E598D71}">
      <dgm:prSet/>
      <dgm:spPr/>
      <dgm:t>
        <a:bodyPr/>
        <a:lstStyle/>
        <a:p>
          <a:endParaRPr lang="en-GB"/>
        </a:p>
      </dgm:t>
    </dgm:pt>
    <dgm:pt modelId="{64B1CC3E-F2DD-45EA-89D6-3531D2CCEF33}" type="sibTrans" cxnId="{6ABD4999-1F16-496F-A94B-D1567E598D71}">
      <dgm:prSet/>
      <dgm:spPr/>
      <dgm:t>
        <a:bodyPr/>
        <a:lstStyle/>
        <a:p>
          <a:endParaRPr lang="en-GB"/>
        </a:p>
      </dgm:t>
    </dgm:pt>
    <dgm:pt modelId="{382E4BDD-7D5D-475C-8D1E-896BA1DFDCD9}">
      <dgm:prSet phldrT="[Text]"/>
      <dgm:spPr/>
      <dgm:t>
        <a:bodyPr/>
        <a:lstStyle/>
        <a:p>
          <a:r>
            <a:rPr lang="en-GB" dirty="0" smtClean="0"/>
            <a:t>Choice</a:t>
          </a:r>
          <a:endParaRPr lang="en-GB" dirty="0"/>
        </a:p>
      </dgm:t>
    </dgm:pt>
    <dgm:pt modelId="{30189D46-F4F7-433E-80C8-195A2EF5250B}" type="parTrans" cxnId="{18AE92CB-EF3F-4F23-9CDE-4CBF5F753906}">
      <dgm:prSet/>
      <dgm:spPr/>
      <dgm:t>
        <a:bodyPr/>
        <a:lstStyle/>
        <a:p>
          <a:endParaRPr lang="en-GB"/>
        </a:p>
      </dgm:t>
    </dgm:pt>
    <dgm:pt modelId="{42B66993-B532-4BFC-8AD5-F900313FFD66}" type="sibTrans" cxnId="{18AE92CB-EF3F-4F23-9CDE-4CBF5F753906}">
      <dgm:prSet/>
      <dgm:spPr/>
      <dgm:t>
        <a:bodyPr/>
        <a:lstStyle/>
        <a:p>
          <a:endParaRPr lang="en-GB"/>
        </a:p>
      </dgm:t>
    </dgm:pt>
    <dgm:pt modelId="{15A18F3B-B1D1-4EB5-96B0-F010989A415F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814E8E2E-58B8-4184-9FB7-D230F6344AAF}" type="parTrans" cxnId="{A7AFB2FE-D62D-4711-B19A-899FD8F5EFC4}">
      <dgm:prSet/>
      <dgm:spPr/>
      <dgm:t>
        <a:bodyPr/>
        <a:lstStyle/>
        <a:p>
          <a:endParaRPr lang="en-GB"/>
        </a:p>
      </dgm:t>
    </dgm:pt>
    <dgm:pt modelId="{BDD4FEE1-207E-4126-8F2E-7B748405ED8F}" type="sibTrans" cxnId="{A7AFB2FE-D62D-4711-B19A-899FD8F5EFC4}">
      <dgm:prSet/>
      <dgm:spPr/>
      <dgm:t>
        <a:bodyPr/>
        <a:lstStyle/>
        <a:p>
          <a:endParaRPr lang="en-GB"/>
        </a:p>
      </dgm:t>
    </dgm:pt>
    <dgm:pt modelId="{FE8D1605-F173-4362-AA30-79C484773F83}">
      <dgm:prSet phldrT="[Text]"/>
      <dgm:spPr/>
      <dgm:t>
        <a:bodyPr/>
        <a:lstStyle/>
        <a:p>
          <a:r>
            <a:rPr lang="en-GB" dirty="0" smtClean="0"/>
            <a:t>Shops</a:t>
          </a:r>
          <a:endParaRPr lang="en-GB" dirty="0"/>
        </a:p>
      </dgm:t>
    </dgm:pt>
    <dgm:pt modelId="{7D210A0B-07F4-4C49-82D2-388A90F0784C}" type="parTrans" cxnId="{9BF24587-C17A-4619-AAA9-6368C6B84427}">
      <dgm:prSet/>
      <dgm:spPr/>
      <dgm:t>
        <a:bodyPr/>
        <a:lstStyle/>
        <a:p>
          <a:endParaRPr lang="en-GB"/>
        </a:p>
      </dgm:t>
    </dgm:pt>
    <dgm:pt modelId="{815E7222-D9BE-4791-BFC6-D119F8F26E44}" type="sibTrans" cxnId="{9BF24587-C17A-4619-AAA9-6368C6B84427}">
      <dgm:prSet/>
      <dgm:spPr/>
      <dgm:t>
        <a:bodyPr/>
        <a:lstStyle/>
        <a:p>
          <a:endParaRPr lang="en-GB"/>
        </a:p>
      </dgm:t>
    </dgm:pt>
    <dgm:pt modelId="{CE0F0AB2-894E-4359-A053-B166D4F8F9E5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3508F747-13A7-4951-A762-7A7BD07D351A}" type="parTrans" cxnId="{3F0D1744-E8AF-4C25-A526-D59B1A4A577C}">
      <dgm:prSet/>
      <dgm:spPr/>
      <dgm:t>
        <a:bodyPr/>
        <a:lstStyle/>
        <a:p>
          <a:endParaRPr lang="en-GB"/>
        </a:p>
      </dgm:t>
    </dgm:pt>
    <dgm:pt modelId="{49BCDF79-F760-4D95-9353-40E58E12F05F}" type="sibTrans" cxnId="{3F0D1744-E8AF-4C25-A526-D59B1A4A577C}">
      <dgm:prSet/>
      <dgm:spPr/>
      <dgm:t>
        <a:bodyPr/>
        <a:lstStyle/>
        <a:p>
          <a:endParaRPr lang="en-GB"/>
        </a:p>
      </dgm:t>
    </dgm:pt>
    <dgm:pt modelId="{42D14D1B-96B9-40A2-AFA2-84225AC646D6}">
      <dgm:prSet phldrT="[Text]"/>
      <dgm:spPr/>
      <dgm:t>
        <a:bodyPr/>
        <a:lstStyle/>
        <a:p>
          <a:r>
            <a:rPr lang="en-GB" dirty="0" smtClean="0"/>
            <a:t>Prices</a:t>
          </a:r>
          <a:endParaRPr lang="en-GB" dirty="0"/>
        </a:p>
      </dgm:t>
    </dgm:pt>
    <dgm:pt modelId="{36712D8E-E48C-4C05-9238-639FE15DFBB4}" type="parTrans" cxnId="{9193EB4B-5003-4AD2-8B11-C962336088A9}">
      <dgm:prSet/>
      <dgm:spPr/>
      <dgm:t>
        <a:bodyPr/>
        <a:lstStyle/>
        <a:p>
          <a:endParaRPr lang="en-GB"/>
        </a:p>
      </dgm:t>
    </dgm:pt>
    <dgm:pt modelId="{BFEF02F2-258B-460E-A3AD-BCE934525F53}" type="sibTrans" cxnId="{9193EB4B-5003-4AD2-8B11-C962336088A9}">
      <dgm:prSet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Control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1EE32C-E418-40C5-BB2E-1A4CA7329E92}" type="pres">
      <dgm:prSet presAssocID="{6414E332-9979-49FF-A4F9-5F71ABF9A42C}" presName="linNode" presStyleCnt="0"/>
      <dgm:spPr/>
    </dgm:pt>
    <dgm:pt modelId="{35E37DAC-01B9-4732-9975-F34D2970CB7C}" type="pres">
      <dgm:prSet presAssocID="{6414E332-9979-49FF-A4F9-5F71ABF9A4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6B192-4033-4897-AECE-A12E361CD955}" type="pres">
      <dgm:prSet presAssocID="{6414E332-9979-49FF-A4F9-5F71ABF9A42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925C9-22D1-4BF7-AA6B-8AAF85C34DE2}" type="pres">
      <dgm:prSet presAssocID="{64B1CC3E-F2DD-45EA-89D6-3531D2CCEF33}" presName="sp" presStyleCnt="0"/>
      <dgm:spPr/>
    </dgm:pt>
    <dgm:pt modelId="{8CF03AF9-93B2-434C-BD5F-76F5DCB17EFE}" type="pres">
      <dgm:prSet presAssocID="{15A18F3B-B1D1-4EB5-96B0-F010989A415F}" presName="linNode" presStyleCnt="0"/>
      <dgm:spPr/>
    </dgm:pt>
    <dgm:pt modelId="{A89D0E4F-17B9-4608-8414-A5860A0031DB}" type="pres">
      <dgm:prSet presAssocID="{15A18F3B-B1D1-4EB5-96B0-F010989A41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EEA9D-1C15-4D81-B021-FF12BCE88DD0}" type="pres">
      <dgm:prSet presAssocID="{15A18F3B-B1D1-4EB5-96B0-F010989A41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47066-7A38-402B-9300-B617EA78DA76}" type="pres">
      <dgm:prSet presAssocID="{BDD4FEE1-207E-4126-8F2E-7B748405ED8F}" presName="sp" presStyleCnt="0"/>
      <dgm:spPr/>
    </dgm:pt>
    <dgm:pt modelId="{7CEC6A5C-DDC8-4B1E-A552-65BB0C77EFD5}" type="pres">
      <dgm:prSet presAssocID="{CE0F0AB2-894E-4359-A053-B166D4F8F9E5}" presName="linNode" presStyleCnt="0"/>
      <dgm:spPr/>
    </dgm:pt>
    <dgm:pt modelId="{7324FB0B-8D4A-4DBF-ABF4-597B8AAA5940}" type="pres">
      <dgm:prSet presAssocID="{CE0F0AB2-894E-4359-A053-B166D4F8F9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676725-2C5D-4115-B032-580DA0DAC863}" type="pres">
      <dgm:prSet presAssocID="{CE0F0AB2-894E-4359-A053-B166D4F8F9E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8C124-360B-46D3-A353-BB67EE0732B4}" type="pres">
      <dgm:prSet presAssocID="{49BCDF79-F760-4D95-9353-40E58E12F05F}" presName="sp" presStyleCnt="0"/>
      <dgm:spPr/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D1744-E8AF-4C25-A526-D59B1A4A577C}" srcId="{9FF00A85-7255-440C-B9F1-2240E62B0C46}" destId="{CE0F0AB2-894E-4359-A053-B166D4F8F9E5}" srcOrd="2" destOrd="0" parTransId="{3508F747-13A7-4951-A762-7A7BD07D351A}" sibTransId="{49BCDF79-F760-4D95-9353-40E58E12F05F}"/>
    <dgm:cxn modelId="{6ABD4999-1F16-496F-A94B-D1567E598D71}" srcId="{9FF00A85-7255-440C-B9F1-2240E62B0C46}" destId="{6414E332-9979-49FF-A4F9-5F71ABF9A42C}" srcOrd="0" destOrd="0" parTransId="{F1612AED-2D06-4527-9673-C8CAA20E3C78}" sibTransId="{64B1CC3E-F2DD-45EA-89D6-3531D2CCEF33}"/>
    <dgm:cxn modelId="{F6786109-FD79-4CDC-94E8-6D9C07FDE14B}" type="presOf" srcId="{CE0F0AB2-894E-4359-A053-B166D4F8F9E5}" destId="{7324FB0B-8D4A-4DBF-ABF4-597B8AAA5940}" srcOrd="0" destOrd="0" presId="urn:microsoft.com/office/officeart/2005/8/layout/vList5"/>
    <dgm:cxn modelId="{EC627667-EF83-420B-B030-CE0F59745ABB}" type="presOf" srcId="{382E4BDD-7D5D-475C-8D1E-896BA1DFDCD9}" destId="{48E6B192-4033-4897-AECE-A12E361CD955}" srcOrd="0" destOrd="0" presId="urn:microsoft.com/office/officeart/2005/8/layout/vList5"/>
    <dgm:cxn modelId="{32E48797-3408-4699-86AC-7E9D3F449DD8}" type="presOf" srcId="{6414E332-9979-49FF-A4F9-5F71ABF9A42C}" destId="{35E37DAC-01B9-4732-9975-F34D2970CB7C}" srcOrd="0" destOrd="0" presId="urn:microsoft.com/office/officeart/2005/8/layout/vList5"/>
    <dgm:cxn modelId="{176E9239-8E36-42B3-8A11-2F2AC525E241}" type="presOf" srcId="{42D14D1B-96B9-40A2-AFA2-84225AC646D6}" destId="{62676725-2C5D-4115-B032-580DA0DAC863}" srcOrd="0" destOrd="0" presId="urn:microsoft.com/office/officeart/2005/8/layout/vList5"/>
    <dgm:cxn modelId="{9193EB4B-5003-4AD2-8B11-C962336088A9}" srcId="{CE0F0AB2-894E-4359-A053-B166D4F8F9E5}" destId="{42D14D1B-96B9-40A2-AFA2-84225AC646D6}" srcOrd="0" destOrd="0" parTransId="{36712D8E-E48C-4C05-9238-639FE15DFBB4}" sibTransId="{BFEF02F2-258B-460E-A3AD-BCE934525F53}"/>
    <dgm:cxn modelId="{31692AFB-39D0-4D6D-92F8-9D5CE0F7C068}" type="presOf" srcId="{15A18F3B-B1D1-4EB5-96B0-F010989A415F}" destId="{A89D0E4F-17B9-4608-8414-A5860A0031DB}" srcOrd="0" destOrd="0" presId="urn:microsoft.com/office/officeart/2005/8/layout/vList5"/>
    <dgm:cxn modelId="{AE47A225-8A19-415A-8814-6150D0BFE2F6}" type="presOf" srcId="{B4D4E43B-640F-4FEA-B1DA-F4B4981746CC}" destId="{05055D4B-3D7D-4550-AAF7-797A78D9D6AA}" srcOrd="0" destOrd="0" presId="urn:microsoft.com/office/officeart/2005/8/layout/vList5"/>
    <dgm:cxn modelId="{9BF24587-C17A-4619-AAA9-6368C6B84427}" srcId="{15A18F3B-B1D1-4EB5-96B0-F010989A415F}" destId="{FE8D1605-F173-4362-AA30-79C484773F83}" srcOrd="0" destOrd="0" parTransId="{7D210A0B-07F4-4C49-82D2-388A90F0784C}" sibTransId="{815E7222-D9BE-4791-BFC6-D119F8F26E44}"/>
    <dgm:cxn modelId="{18AE92CB-EF3F-4F23-9CDE-4CBF5F753906}" srcId="{6414E332-9979-49FF-A4F9-5F71ABF9A42C}" destId="{382E4BDD-7D5D-475C-8D1E-896BA1DFDCD9}" srcOrd="0" destOrd="0" parTransId="{30189D46-F4F7-433E-80C8-195A2EF5250B}" sibTransId="{42B66993-B532-4BFC-8AD5-F900313FFD66}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7B84E2D2-1B53-4921-A160-6CC9DE4B151D}" srcId="{9FF00A85-7255-440C-B9F1-2240E62B0C46}" destId="{B4D4E43B-640F-4FEA-B1DA-F4B4981746CC}" srcOrd="3" destOrd="0" parTransId="{43039DF2-A5DE-4123-8EB0-1466CF601F59}" sibTransId="{85BDCE29-5C6B-404F-85E9-ACBA9F22A85A}"/>
    <dgm:cxn modelId="{41F435C8-BE02-47A0-965E-F3086F12E8C9}" type="presOf" srcId="{FE8D1605-F173-4362-AA30-79C484773F83}" destId="{280EEA9D-1C15-4D81-B021-FF12BCE88DD0}" srcOrd="0" destOrd="0" presId="urn:microsoft.com/office/officeart/2005/8/layout/vList5"/>
    <dgm:cxn modelId="{A7AFB2FE-D62D-4711-B19A-899FD8F5EFC4}" srcId="{9FF00A85-7255-440C-B9F1-2240E62B0C46}" destId="{15A18F3B-B1D1-4EB5-96B0-F010989A415F}" srcOrd="1" destOrd="0" parTransId="{814E8E2E-58B8-4184-9FB7-D230F6344AAF}" sibTransId="{BDD4FEE1-207E-4126-8F2E-7B748405ED8F}"/>
    <dgm:cxn modelId="{D22615E9-1A0A-4FF2-B0F0-910C9D855F22}" type="presOf" srcId="{9FF00A85-7255-440C-B9F1-2240E62B0C46}" destId="{D530CCAA-6861-4DDF-97FD-4DDB965BD6DB}" srcOrd="0" destOrd="0" presId="urn:microsoft.com/office/officeart/2005/8/layout/vList5"/>
    <dgm:cxn modelId="{36F54411-026B-41CA-B6DB-BF66AB55CDD5}" type="presOf" srcId="{C212EF5B-A18F-4105-8C75-C266B957D8C1}" destId="{1E3947C3-2165-4820-916D-2844D6EDB765}" srcOrd="0" destOrd="0" presId="urn:microsoft.com/office/officeart/2005/8/layout/vList5"/>
    <dgm:cxn modelId="{461A6995-786F-4213-ADA1-B173A6CC547D}" type="presParOf" srcId="{D530CCAA-6861-4DDF-97FD-4DDB965BD6DB}" destId="{B41EE32C-E418-40C5-BB2E-1A4CA7329E92}" srcOrd="0" destOrd="0" presId="urn:microsoft.com/office/officeart/2005/8/layout/vList5"/>
    <dgm:cxn modelId="{9E64102D-39D7-4894-8206-78C10BE12A8C}" type="presParOf" srcId="{B41EE32C-E418-40C5-BB2E-1A4CA7329E92}" destId="{35E37DAC-01B9-4732-9975-F34D2970CB7C}" srcOrd="0" destOrd="0" presId="urn:microsoft.com/office/officeart/2005/8/layout/vList5"/>
    <dgm:cxn modelId="{3909811B-D21A-44D5-8283-03552CABAD20}" type="presParOf" srcId="{B41EE32C-E418-40C5-BB2E-1A4CA7329E92}" destId="{48E6B192-4033-4897-AECE-A12E361CD955}" srcOrd="1" destOrd="0" presId="urn:microsoft.com/office/officeart/2005/8/layout/vList5"/>
    <dgm:cxn modelId="{32F8559F-2CB2-45FB-91FD-3B46F1492AE0}" type="presParOf" srcId="{D530CCAA-6861-4DDF-97FD-4DDB965BD6DB}" destId="{062925C9-22D1-4BF7-AA6B-8AAF85C34DE2}" srcOrd="1" destOrd="0" presId="urn:microsoft.com/office/officeart/2005/8/layout/vList5"/>
    <dgm:cxn modelId="{EE008A9C-62E4-4410-886F-D6E525BB71CB}" type="presParOf" srcId="{D530CCAA-6861-4DDF-97FD-4DDB965BD6DB}" destId="{8CF03AF9-93B2-434C-BD5F-76F5DCB17EFE}" srcOrd="2" destOrd="0" presId="urn:microsoft.com/office/officeart/2005/8/layout/vList5"/>
    <dgm:cxn modelId="{75CF56E0-2195-4AC1-A110-6E20EE30A425}" type="presParOf" srcId="{8CF03AF9-93B2-434C-BD5F-76F5DCB17EFE}" destId="{A89D0E4F-17B9-4608-8414-A5860A0031DB}" srcOrd="0" destOrd="0" presId="urn:microsoft.com/office/officeart/2005/8/layout/vList5"/>
    <dgm:cxn modelId="{E72C4BFE-A85A-4686-8ED3-6051601AF02A}" type="presParOf" srcId="{8CF03AF9-93B2-434C-BD5F-76F5DCB17EFE}" destId="{280EEA9D-1C15-4D81-B021-FF12BCE88DD0}" srcOrd="1" destOrd="0" presId="urn:microsoft.com/office/officeart/2005/8/layout/vList5"/>
    <dgm:cxn modelId="{7CF97261-DBBA-4B67-B918-8E28E4535C32}" type="presParOf" srcId="{D530CCAA-6861-4DDF-97FD-4DDB965BD6DB}" destId="{87847066-7A38-402B-9300-B617EA78DA76}" srcOrd="3" destOrd="0" presId="urn:microsoft.com/office/officeart/2005/8/layout/vList5"/>
    <dgm:cxn modelId="{8099AD57-6100-4165-8EFE-4C590E340135}" type="presParOf" srcId="{D530CCAA-6861-4DDF-97FD-4DDB965BD6DB}" destId="{7CEC6A5C-DDC8-4B1E-A552-65BB0C77EFD5}" srcOrd="4" destOrd="0" presId="urn:microsoft.com/office/officeart/2005/8/layout/vList5"/>
    <dgm:cxn modelId="{F567D72B-6F3C-4D21-894E-7A8FE70A59B3}" type="presParOf" srcId="{7CEC6A5C-DDC8-4B1E-A552-65BB0C77EFD5}" destId="{7324FB0B-8D4A-4DBF-ABF4-597B8AAA5940}" srcOrd="0" destOrd="0" presId="urn:microsoft.com/office/officeart/2005/8/layout/vList5"/>
    <dgm:cxn modelId="{1589D2F8-C892-444E-8516-A089B85D2114}" type="presParOf" srcId="{7CEC6A5C-DDC8-4B1E-A552-65BB0C77EFD5}" destId="{62676725-2C5D-4115-B032-580DA0DAC863}" srcOrd="1" destOrd="0" presId="urn:microsoft.com/office/officeart/2005/8/layout/vList5"/>
    <dgm:cxn modelId="{501AFA6E-C7CC-4F32-A79B-F931466DB28A}" type="presParOf" srcId="{D530CCAA-6861-4DDF-97FD-4DDB965BD6DB}" destId="{6B78C124-360B-46D3-A353-BB67EE0732B4}" srcOrd="5" destOrd="0" presId="urn:microsoft.com/office/officeart/2005/8/layout/vList5"/>
    <dgm:cxn modelId="{790DEA36-FAC3-4D85-B45A-6AE332D1B959}" type="presParOf" srcId="{D530CCAA-6861-4DDF-97FD-4DDB965BD6DB}" destId="{356F4205-B481-4F7E-A454-FE02BF04E881}" srcOrd="6" destOrd="0" presId="urn:microsoft.com/office/officeart/2005/8/layout/vList5"/>
    <dgm:cxn modelId="{7698370D-7101-4DC1-BE67-3EAF6176AD6D}" type="presParOf" srcId="{356F4205-B481-4F7E-A454-FE02BF04E881}" destId="{05055D4B-3D7D-4550-AAF7-797A78D9D6AA}" srcOrd="0" destOrd="0" presId="urn:microsoft.com/office/officeart/2005/8/layout/vList5"/>
    <dgm:cxn modelId="{6DD6556B-EF82-4EB2-9B75-BF1B8874B7E5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4E332-9979-49FF-A4F9-5F71ABF9A42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F1612AED-2D06-4527-9673-C8CAA20E3C78}" type="parTrans" cxnId="{6ABD4999-1F16-496F-A94B-D1567E598D71}">
      <dgm:prSet/>
      <dgm:spPr/>
      <dgm:t>
        <a:bodyPr/>
        <a:lstStyle/>
        <a:p>
          <a:endParaRPr lang="en-GB"/>
        </a:p>
      </dgm:t>
    </dgm:pt>
    <dgm:pt modelId="{64B1CC3E-F2DD-45EA-89D6-3531D2CCEF33}" type="sibTrans" cxnId="{6ABD4999-1F16-496F-A94B-D1567E598D71}">
      <dgm:prSet/>
      <dgm:spPr/>
      <dgm:t>
        <a:bodyPr/>
        <a:lstStyle/>
        <a:p>
          <a:endParaRPr lang="en-GB"/>
        </a:p>
      </dgm:t>
    </dgm:pt>
    <dgm:pt modelId="{382E4BDD-7D5D-475C-8D1E-896BA1DFDCD9}">
      <dgm:prSet phldrT="[Text]"/>
      <dgm:spPr/>
      <dgm:t>
        <a:bodyPr/>
        <a:lstStyle/>
        <a:p>
          <a:r>
            <a:rPr lang="en-GB" dirty="0" smtClean="0"/>
            <a:t>Owners</a:t>
          </a:r>
          <a:endParaRPr lang="en-GB" dirty="0"/>
        </a:p>
      </dgm:t>
    </dgm:pt>
    <dgm:pt modelId="{30189D46-F4F7-433E-80C8-195A2EF5250B}" type="parTrans" cxnId="{18AE92CB-EF3F-4F23-9CDE-4CBF5F753906}">
      <dgm:prSet/>
      <dgm:spPr/>
      <dgm:t>
        <a:bodyPr/>
        <a:lstStyle/>
        <a:p>
          <a:endParaRPr lang="en-GB"/>
        </a:p>
      </dgm:t>
    </dgm:pt>
    <dgm:pt modelId="{42B66993-B532-4BFC-8AD5-F900313FFD66}" type="sibTrans" cxnId="{18AE92CB-EF3F-4F23-9CDE-4CBF5F753906}">
      <dgm:prSet/>
      <dgm:spPr/>
      <dgm:t>
        <a:bodyPr/>
        <a:lstStyle/>
        <a:p>
          <a:endParaRPr lang="en-GB"/>
        </a:p>
      </dgm:t>
    </dgm:pt>
    <dgm:pt modelId="{15A18F3B-B1D1-4EB5-96B0-F010989A415F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814E8E2E-58B8-4184-9FB7-D230F6344AAF}" type="parTrans" cxnId="{A7AFB2FE-D62D-4711-B19A-899FD8F5EFC4}">
      <dgm:prSet/>
      <dgm:spPr/>
      <dgm:t>
        <a:bodyPr/>
        <a:lstStyle/>
        <a:p>
          <a:endParaRPr lang="en-GB"/>
        </a:p>
      </dgm:t>
    </dgm:pt>
    <dgm:pt modelId="{BDD4FEE1-207E-4126-8F2E-7B748405ED8F}" type="sibTrans" cxnId="{A7AFB2FE-D62D-4711-B19A-899FD8F5EFC4}">
      <dgm:prSet/>
      <dgm:spPr/>
      <dgm:t>
        <a:bodyPr/>
        <a:lstStyle/>
        <a:p>
          <a:endParaRPr lang="en-GB"/>
        </a:p>
      </dgm:t>
    </dgm:pt>
    <dgm:pt modelId="{FE8D1605-F173-4362-AA30-79C484773F83}">
      <dgm:prSet phldrT="[Text]"/>
      <dgm:spPr/>
      <dgm:t>
        <a:bodyPr/>
        <a:lstStyle/>
        <a:p>
          <a:r>
            <a:rPr lang="en-GB" dirty="0" smtClean="0"/>
            <a:t>Managers</a:t>
          </a:r>
          <a:endParaRPr lang="en-GB" dirty="0"/>
        </a:p>
      </dgm:t>
    </dgm:pt>
    <dgm:pt modelId="{7D210A0B-07F4-4C49-82D2-388A90F0784C}" type="parTrans" cxnId="{9BF24587-C17A-4619-AAA9-6368C6B84427}">
      <dgm:prSet/>
      <dgm:spPr/>
      <dgm:t>
        <a:bodyPr/>
        <a:lstStyle/>
        <a:p>
          <a:endParaRPr lang="en-GB"/>
        </a:p>
      </dgm:t>
    </dgm:pt>
    <dgm:pt modelId="{815E7222-D9BE-4791-BFC6-D119F8F26E44}" type="sibTrans" cxnId="{9BF24587-C17A-4619-AAA9-6368C6B84427}">
      <dgm:prSet/>
      <dgm:spPr/>
      <dgm:t>
        <a:bodyPr/>
        <a:lstStyle/>
        <a:p>
          <a:endParaRPr lang="en-GB"/>
        </a:p>
      </dgm:t>
    </dgm:pt>
    <dgm:pt modelId="{CE0F0AB2-894E-4359-A053-B166D4F8F9E5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3508F747-13A7-4951-A762-7A7BD07D351A}" type="parTrans" cxnId="{3F0D1744-E8AF-4C25-A526-D59B1A4A577C}">
      <dgm:prSet/>
      <dgm:spPr/>
      <dgm:t>
        <a:bodyPr/>
        <a:lstStyle/>
        <a:p>
          <a:endParaRPr lang="en-GB"/>
        </a:p>
      </dgm:t>
    </dgm:pt>
    <dgm:pt modelId="{49BCDF79-F760-4D95-9353-40E58E12F05F}" type="sibTrans" cxnId="{3F0D1744-E8AF-4C25-A526-D59B1A4A577C}">
      <dgm:prSet/>
      <dgm:spPr/>
      <dgm:t>
        <a:bodyPr/>
        <a:lstStyle/>
        <a:p>
          <a:endParaRPr lang="en-GB"/>
        </a:p>
      </dgm:t>
    </dgm:pt>
    <dgm:pt modelId="{42D14D1B-96B9-40A2-AFA2-84225AC646D6}">
      <dgm:prSet phldrT="[Text]"/>
      <dgm:spPr/>
      <dgm:t>
        <a:bodyPr/>
        <a:lstStyle/>
        <a:p>
          <a:r>
            <a:rPr lang="en-GB" dirty="0" smtClean="0"/>
            <a:t>Suppliers</a:t>
          </a:r>
          <a:endParaRPr lang="en-GB" dirty="0"/>
        </a:p>
      </dgm:t>
    </dgm:pt>
    <dgm:pt modelId="{36712D8E-E48C-4C05-9238-639FE15DFBB4}" type="parTrans" cxnId="{9193EB4B-5003-4AD2-8B11-C962336088A9}">
      <dgm:prSet/>
      <dgm:spPr/>
      <dgm:t>
        <a:bodyPr/>
        <a:lstStyle/>
        <a:p>
          <a:endParaRPr lang="en-GB"/>
        </a:p>
      </dgm:t>
    </dgm:pt>
    <dgm:pt modelId="{BFEF02F2-258B-460E-A3AD-BCE934525F53}" type="sibTrans" cxnId="{9193EB4B-5003-4AD2-8B11-C962336088A9}">
      <dgm:prSet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Employees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1EE32C-E418-40C5-BB2E-1A4CA7329E92}" type="pres">
      <dgm:prSet presAssocID="{6414E332-9979-49FF-A4F9-5F71ABF9A42C}" presName="linNode" presStyleCnt="0"/>
      <dgm:spPr/>
    </dgm:pt>
    <dgm:pt modelId="{35E37DAC-01B9-4732-9975-F34D2970CB7C}" type="pres">
      <dgm:prSet presAssocID="{6414E332-9979-49FF-A4F9-5F71ABF9A4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6B192-4033-4897-AECE-A12E361CD955}" type="pres">
      <dgm:prSet presAssocID="{6414E332-9979-49FF-A4F9-5F71ABF9A42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925C9-22D1-4BF7-AA6B-8AAF85C34DE2}" type="pres">
      <dgm:prSet presAssocID="{64B1CC3E-F2DD-45EA-89D6-3531D2CCEF33}" presName="sp" presStyleCnt="0"/>
      <dgm:spPr/>
    </dgm:pt>
    <dgm:pt modelId="{8CF03AF9-93B2-434C-BD5F-76F5DCB17EFE}" type="pres">
      <dgm:prSet presAssocID="{15A18F3B-B1D1-4EB5-96B0-F010989A415F}" presName="linNode" presStyleCnt="0"/>
      <dgm:spPr/>
    </dgm:pt>
    <dgm:pt modelId="{A89D0E4F-17B9-4608-8414-A5860A0031DB}" type="pres">
      <dgm:prSet presAssocID="{15A18F3B-B1D1-4EB5-96B0-F010989A41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EEA9D-1C15-4D81-B021-FF12BCE88DD0}" type="pres">
      <dgm:prSet presAssocID="{15A18F3B-B1D1-4EB5-96B0-F010989A41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47066-7A38-402B-9300-B617EA78DA76}" type="pres">
      <dgm:prSet presAssocID="{BDD4FEE1-207E-4126-8F2E-7B748405ED8F}" presName="sp" presStyleCnt="0"/>
      <dgm:spPr/>
    </dgm:pt>
    <dgm:pt modelId="{7CEC6A5C-DDC8-4B1E-A552-65BB0C77EFD5}" type="pres">
      <dgm:prSet presAssocID="{CE0F0AB2-894E-4359-A053-B166D4F8F9E5}" presName="linNode" presStyleCnt="0"/>
      <dgm:spPr/>
    </dgm:pt>
    <dgm:pt modelId="{7324FB0B-8D4A-4DBF-ABF4-597B8AAA5940}" type="pres">
      <dgm:prSet presAssocID="{CE0F0AB2-894E-4359-A053-B166D4F8F9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676725-2C5D-4115-B032-580DA0DAC863}" type="pres">
      <dgm:prSet presAssocID="{CE0F0AB2-894E-4359-A053-B166D4F8F9E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8C124-360B-46D3-A353-BB67EE0732B4}" type="pres">
      <dgm:prSet presAssocID="{49BCDF79-F760-4D95-9353-40E58E12F05F}" presName="sp" presStyleCnt="0"/>
      <dgm:spPr/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D1744-E8AF-4C25-A526-D59B1A4A577C}" srcId="{9FF00A85-7255-440C-B9F1-2240E62B0C46}" destId="{CE0F0AB2-894E-4359-A053-B166D4F8F9E5}" srcOrd="2" destOrd="0" parTransId="{3508F747-13A7-4951-A762-7A7BD07D351A}" sibTransId="{49BCDF79-F760-4D95-9353-40E58E12F05F}"/>
    <dgm:cxn modelId="{864D373A-CA98-42A6-A86A-FE1D4C9D2AF6}" type="presOf" srcId="{C212EF5B-A18F-4105-8C75-C266B957D8C1}" destId="{1E3947C3-2165-4820-916D-2844D6EDB765}" srcOrd="0" destOrd="0" presId="urn:microsoft.com/office/officeart/2005/8/layout/vList5"/>
    <dgm:cxn modelId="{6ABD4999-1F16-496F-A94B-D1567E598D71}" srcId="{9FF00A85-7255-440C-B9F1-2240E62B0C46}" destId="{6414E332-9979-49FF-A4F9-5F71ABF9A42C}" srcOrd="0" destOrd="0" parTransId="{F1612AED-2D06-4527-9673-C8CAA20E3C78}" sibTransId="{64B1CC3E-F2DD-45EA-89D6-3531D2CCEF33}"/>
    <dgm:cxn modelId="{8313CFBB-CA2B-46BD-9E9B-3343C446A74C}" type="presOf" srcId="{9FF00A85-7255-440C-B9F1-2240E62B0C46}" destId="{D530CCAA-6861-4DDF-97FD-4DDB965BD6DB}" srcOrd="0" destOrd="0" presId="urn:microsoft.com/office/officeart/2005/8/layout/vList5"/>
    <dgm:cxn modelId="{C60BCB18-BC4A-4C8B-A170-139D51255DD8}" type="presOf" srcId="{CE0F0AB2-894E-4359-A053-B166D4F8F9E5}" destId="{7324FB0B-8D4A-4DBF-ABF4-597B8AAA5940}" srcOrd="0" destOrd="0" presId="urn:microsoft.com/office/officeart/2005/8/layout/vList5"/>
    <dgm:cxn modelId="{859899DD-4143-4640-AE03-7E04D7FF6D2A}" type="presOf" srcId="{B4D4E43B-640F-4FEA-B1DA-F4B4981746CC}" destId="{05055D4B-3D7D-4550-AAF7-797A78D9D6AA}" srcOrd="0" destOrd="0" presId="urn:microsoft.com/office/officeart/2005/8/layout/vList5"/>
    <dgm:cxn modelId="{BB66208D-54A9-4498-B504-E2912C357F75}" type="presOf" srcId="{15A18F3B-B1D1-4EB5-96B0-F010989A415F}" destId="{A89D0E4F-17B9-4608-8414-A5860A0031DB}" srcOrd="0" destOrd="0" presId="urn:microsoft.com/office/officeart/2005/8/layout/vList5"/>
    <dgm:cxn modelId="{9193EB4B-5003-4AD2-8B11-C962336088A9}" srcId="{CE0F0AB2-894E-4359-A053-B166D4F8F9E5}" destId="{42D14D1B-96B9-40A2-AFA2-84225AC646D6}" srcOrd="0" destOrd="0" parTransId="{36712D8E-E48C-4C05-9238-639FE15DFBB4}" sibTransId="{BFEF02F2-258B-460E-A3AD-BCE934525F53}"/>
    <dgm:cxn modelId="{C970F073-21BE-4EC7-8221-581EAB93706B}" type="presOf" srcId="{FE8D1605-F173-4362-AA30-79C484773F83}" destId="{280EEA9D-1C15-4D81-B021-FF12BCE88DD0}" srcOrd="0" destOrd="0" presId="urn:microsoft.com/office/officeart/2005/8/layout/vList5"/>
    <dgm:cxn modelId="{9BF24587-C17A-4619-AAA9-6368C6B84427}" srcId="{15A18F3B-B1D1-4EB5-96B0-F010989A415F}" destId="{FE8D1605-F173-4362-AA30-79C484773F83}" srcOrd="0" destOrd="0" parTransId="{7D210A0B-07F4-4C49-82D2-388A90F0784C}" sibTransId="{815E7222-D9BE-4791-BFC6-D119F8F26E44}"/>
    <dgm:cxn modelId="{18AE92CB-EF3F-4F23-9CDE-4CBF5F753906}" srcId="{6414E332-9979-49FF-A4F9-5F71ABF9A42C}" destId="{382E4BDD-7D5D-475C-8D1E-896BA1DFDCD9}" srcOrd="0" destOrd="0" parTransId="{30189D46-F4F7-433E-80C8-195A2EF5250B}" sibTransId="{42B66993-B532-4BFC-8AD5-F900313FFD66}"/>
    <dgm:cxn modelId="{DB43CDF6-0C12-471E-A5F8-5E47DD6522F0}" type="presOf" srcId="{6414E332-9979-49FF-A4F9-5F71ABF9A42C}" destId="{35E37DAC-01B9-4732-9975-F34D2970CB7C}" srcOrd="0" destOrd="0" presId="urn:microsoft.com/office/officeart/2005/8/layout/vList5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7B84E2D2-1B53-4921-A160-6CC9DE4B151D}" srcId="{9FF00A85-7255-440C-B9F1-2240E62B0C46}" destId="{B4D4E43B-640F-4FEA-B1DA-F4B4981746CC}" srcOrd="3" destOrd="0" parTransId="{43039DF2-A5DE-4123-8EB0-1466CF601F59}" sibTransId="{85BDCE29-5C6B-404F-85E9-ACBA9F22A85A}"/>
    <dgm:cxn modelId="{A7AFB2FE-D62D-4711-B19A-899FD8F5EFC4}" srcId="{9FF00A85-7255-440C-B9F1-2240E62B0C46}" destId="{15A18F3B-B1D1-4EB5-96B0-F010989A415F}" srcOrd="1" destOrd="0" parTransId="{814E8E2E-58B8-4184-9FB7-D230F6344AAF}" sibTransId="{BDD4FEE1-207E-4126-8F2E-7B748405ED8F}"/>
    <dgm:cxn modelId="{CBC033B1-CA1C-4C7F-8012-33B71380B082}" type="presOf" srcId="{42D14D1B-96B9-40A2-AFA2-84225AC646D6}" destId="{62676725-2C5D-4115-B032-580DA0DAC863}" srcOrd="0" destOrd="0" presId="urn:microsoft.com/office/officeart/2005/8/layout/vList5"/>
    <dgm:cxn modelId="{17468420-7540-4B27-8643-A40B74B48DFB}" type="presOf" srcId="{382E4BDD-7D5D-475C-8D1E-896BA1DFDCD9}" destId="{48E6B192-4033-4897-AECE-A12E361CD955}" srcOrd="0" destOrd="0" presId="urn:microsoft.com/office/officeart/2005/8/layout/vList5"/>
    <dgm:cxn modelId="{723C5BEB-13E7-45DA-8676-058E41F10145}" type="presParOf" srcId="{D530CCAA-6861-4DDF-97FD-4DDB965BD6DB}" destId="{B41EE32C-E418-40C5-BB2E-1A4CA7329E92}" srcOrd="0" destOrd="0" presId="urn:microsoft.com/office/officeart/2005/8/layout/vList5"/>
    <dgm:cxn modelId="{A359CF84-BFAD-421F-BB0D-5E1762197E32}" type="presParOf" srcId="{B41EE32C-E418-40C5-BB2E-1A4CA7329E92}" destId="{35E37DAC-01B9-4732-9975-F34D2970CB7C}" srcOrd="0" destOrd="0" presId="urn:microsoft.com/office/officeart/2005/8/layout/vList5"/>
    <dgm:cxn modelId="{2B74BB2F-A7D9-4E52-8AF7-CFE52CDF27FD}" type="presParOf" srcId="{B41EE32C-E418-40C5-BB2E-1A4CA7329E92}" destId="{48E6B192-4033-4897-AECE-A12E361CD955}" srcOrd="1" destOrd="0" presId="urn:microsoft.com/office/officeart/2005/8/layout/vList5"/>
    <dgm:cxn modelId="{0088EBE8-6B21-4A26-9266-99F322D9F6B1}" type="presParOf" srcId="{D530CCAA-6861-4DDF-97FD-4DDB965BD6DB}" destId="{062925C9-22D1-4BF7-AA6B-8AAF85C34DE2}" srcOrd="1" destOrd="0" presId="urn:microsoft.com/office/officeart/2005/8/layout/vList5"/>
    <dgm:cxn modelId="{0D067986-FDD9-4BEB-A591-F7E582805AAD}" type="presParOf" srcId="{D530CCAA-6861-4DDF-97FD-4DDB965BD6DB}" destId="{8CF03AF9-93B2-434C-BD5F-76F5DCB17EFE}" srcOrd="2" destOrd="0" presId="urn:microsoft.com/office/officeart/2005/8/layout/vList5"/>
    <dgm:cxn modelId="{018D9248-A0A7-4966-A219-2E873BFAF920}" type="presParOf" srcId="{8CF03AF9-93B2-434C-BD5F-76F5DCB17EFE}" destId="{A89D0E4F-17B9-4608-8414-A5860A0031DB}" srcOrd="0" destOrd="0" presId="urn:microsoft.com/office/officeart/2005/8/layout/vList5"/>
    <dgm:cxn modelId="{1D1F9059-25E2-4106-9AB1-CD51C95DE9D2}" type="presParOf" srcId="{8CF03AF9-93B2-434C-BD5F-76F5DCB17EFE}" destId="{280EEA9D-1C15-4D81-B021-FF12BCE88DD0}" srcOrd="1" destOrd="0" presId="urn:microsoft.com/office/officeart/2005/8/layout/vList5"/>
    <dgm:cxn modelId="{45FE7B73-DA8E-4FB9-9C41-7C957F6E69A9}" type="presParOf" srcId="{D530CCAA-6861-4DDF-97FD-4DDB965BD6DB}" destId="{87847066-7A38-402B-9300-B617EA78DA76}" srcOrd="3" destOrd="0" presId="urn:microsoft.com/office/officeart/2005/8/layout/vList5"/>
    <dgm:cxn modelId="{B7A79D23-9F34-483D-A426-92FC66052A11}" type="presParOf" srcId="{D530CCAA-6861-4DDF-97FD-4DDB965BD6DB}" destId="{7CEC6A5C-DDC8-4B1E-A552-65BB0C77EFD5}" srcOrd="4" destOrd="0" presId="urn:microsoft.com/office/officeart/2005/8/layout/vList5"/>
    <dgm:cxn modelId="{989E570A-DF1C-4E83-B0E5-748CCF446C96}" type="presParOf" srcId="{7CEC6A5C-DDC8-4B1E-A552-65BB0C77EFD5}" destId="{7324FB0B-8D4A-4DBF-ABF4-597B8AAA5940}" srcOrd="0" destOrd="0" presId="urn:microsoft.com/office/officeart/2005/8/layout/vList5"/>
    <dgm:cxn modelId="{45AF0D61-EDCE-458E-8A11-E2B7A3F2103E}" type="presParOf" srcId="{7CEC6A5C-DDC8-4B1E-A552-65BB0C77EFD5}" destId="{62676725-2C5D-4115-B032-580DA0DAC863}" srcOrd="1" destOrd="0" presId="urn:microsoft.com/office/officeart/2005/8/layout/vList5"/>
    <dgm:cxn modelId="{8426DE39-B9EA-41AB-B15B-27DF90FD20CE}" type="presParOf" srcId="{D530CCAA-6861-4DDF-97FD-4DDB965BD6DB}" destId="{6B78C124-360B-46D3-A353-BB67EE0732B4}" srcOrd="5" destOrd="0" presId="urn:microsoft.com/office/officeart/2005/8/layout/vList5"/>
    <dgm:cxn modelId="{BB931D04-6492-4DCD-B601-0025E5BC6F5F}" type="presParOf" srcId="{D530CCAA-6861-4DDF-97FD-4DDB965BD6DB}" destId="{356F4205-B481-4F7E-A454-FE02BF04E881}" srcOrd="6" destOrd="0" presId="urn:microsoft.com/office/officeart/2005/8/layout/vList5"/>
    <dgm:cxn modelId="{404513F8-A25E-4D92-B92E-2F487900B676}" type="presParOf" srcId="{356F4205-B481-4F7E-A454-FE02BF04E881}" destId="{05055D4B-3D7D-4550-AAF7-797A78D9D6AA}" srcOrd="0" destOrd="0" presId="urn:microsoft.com/office/officeart/2005/8/layout/vList5"/>
    <dgm:cxn modelId="{B2796D6D-15D9-4009-8070-748D7361E20C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4E332-9979-49FF-A4F9-5F71ABF9A42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F1612AED-2D06-4527-9673-C8CAA20E3C78}" type="parTrans" cxnId="{6ABD4999-1F16-496F-A94B-D1567E598D71}">
      <dgm:prSet/>
      <dgm:spPr/>
      <dgm:t>
        <a:bodyPr/>
        <a:lstStyle/>
        <a:p>
          <a:endParaRPr lang="en-GB"/>
        </a:p>
      </dgm:t>
    </dgm:pt>
    <dgm:pt modelId="{64B1CC3E-F2DD-45EA-89D6-3531D2CCEF33}" type="sibTrans" cxnId="{6ABD4999-1F16-496F-A94B-D1567E598D71}">
      <dgm:prSet/>
      <dgm:spPr/>
      <dgm:t>
        <a:bodyPr/>
        <a:lstStyle/>
        <a:p>
          <a:endParaRPr lang="en-GB"/>
        </a:p>
      </dgm:t>
    </dgm:pt>
    <dgm:pt modelId="{382E4BDD-7D5D-475C-8D1E-896BA1DFDCD9}">
      <dgm:prSet phldrT="[Text]"/>
      <dgm:spPr/>
      <dgm:t>
        <a:bodyPr/>
        <a:lstStyle/>
        <a:p>
          <a:r>
            <a:rPr lang="en-GB" dirty="0" smtClean="0"/>
            <a:t>Owners</a:t>
          </a:r>
          <a:endParaRPr lang="en-GB" dirty="0"/>
        </a:p>
      </dgm:t>
    </dgm:pt>
    <dgm:pt modelId="{30189D46-F4F7-433E-80C8-195A2EF5250B}" type="parTrans" cxnId="{18AE92CB-EF3F-4F23-9CDE-4CBF5F753906}">
      <dgm:prSet/>
      <dgm:spPr/>
      <dgm:t>
        <a:bodyPr/>
        <a:lstStyle/>
        <a:p>
          <a:endParaRPr lang="en-GB"/>
        </a:p>
      </dgm:t>
    </dgm:pt>
    <dgm:pt modelId="{42B66993-B532-4BFC-8AD5-F900313FFD66}" type="sibTrans" cxnId="{18AE92CB-EF3F-4F23-9CDE-4CBF5F753906}">
      <dgm:prSet/>
      <dgm:spPr/>
      <dgm:t>
        <a:bodyPr/>
        <a:lstStyle/>
        <a:p>
          <a:endParaRPr lang="en-GB"/>
        </a:p>
      </dgm:t>
    </dgm:pt>
    <dgm:pt modelId="{15A18F3B-B1D1-4EB5-96B0-F010989A415F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814E8E2E-58B8-4184-9FB7-D230F6344AAF}" type="parTrans" cxnId="{A7AFB2FE-D62D-4711-B19A-899FD8F5EFC4}">
      <dgm:prSet/>
      <dgm:spPr/>
      <dgm:t>
        <a:bodyPr/>
        <a:lstStyle/>
        <a:p>
          <a:endParaRPr lang="en-GB"/>
        </a:p>
      </dgm:t>
    </dgm:pt>
    <dgm:pt modelId="{BDD4FEE1-207E-4126-8F2E-7B748405ED8F}" type="sibTrans" cxnId="{A7AFB2FE-D62D-4711-B19A-899FD8F5EFC4}">
      <dgm:prSet/>
      <dgm:spPr/>
      <dgm:t>
        <a:bodyPr/>
        <a:lstStyle/>
        <a:p>
          <a:endParaRPr lang="en-GB"/>
        </a:p>
      </dgm:t>
    </dgm:pt>
    <dgm:pt modelId="{FE8D1605-F173-4362-AA30-79C484773F83}">
      <dgm:prSet phldrT="[Text]"/>
      <dgm:spPr/>
      <dgm:t>
        <a:bodyPr/>
        <a:lstStyle/>
        <a:p>
          <a:r>
            <a:rPr lang="en-GB" dirty="0" smtClean="0"/>
            <a:t>Managers</a:t>
          </a:r>
          <a:endParaRPr lang="en-GB" dirty="0"/>
        </a:p>
      </dgm:t>
    </dgm:pt>
    <dgm:pt modelId="{7D210A0B-07F4-4C49-82D2-388A90F0784C}" type="parTrans" cxnId="{9BF24587-C17A-4619-AAA9-6368C6B84427}">
      <dgm:prSet/>
      <dgm:spPr/>
      <dgm:t>
        <a:bodyPr/>
        <a:lstStyle/>
        <a:p>
          <a:endParaRPr lang="en-GB"/>
        </a:p>
      </dgm:t>
    </dgm:pt>
    <dgm:pt modelId="{815E7222-D9BE-4791-BFC6-D119F8F26E44}" type="sibTrans" cxnId="{9BF24587-C17A-4619-AAA9-6368C6B84427}">
      <dgm:prSet/>
      <dgm:spPr/>
      <dgm:t>
        <a:bodyPr/>
        <a:lstStyle/>
        <a:p>
          <a:endParaRPr lang="en-GB"/>
        </a:p>
      </dgm:t>
    </dgm:pt>
    <dgm:pt modelId="{CE0F0AB2-894E-4359-A053-B166D4F8F9E5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3508F747-13A7-4951-A762-7A7BD07D351A}" type="parTrans" cxnId="{3F0D1744-E8AF-4C25-A526-D59B1A4A577C}">
      <dgm:prSet/>
      <dgm:spPr/>
      <dgm:t>
        <a:bodyPr/>
        <a:lstStyle/>
        <a:p>
          <a:endParaRPr lang="en-GB"/>
        </a:p>
      </dgm:t>
    </dgm:pt>
    <dgm:pt modelId="{49BCDF79-F760-4D95-9353-40E58E12F05F}" type="sibTrans" cxnId="{3F0D1744-E8AF-4C25-A526-D59B1A4A577C}">
      <dgm:prSet/>
      <dgm:spPr/>
      <dgm:t>
        <a:bodyPr/>
        <a:lstStyle/>
        <a:p>
          <a:endParaRPr lang="en-GB"/>
        </a:p>
      </dgm:t>
    </dgm:pt>
    <dgm:pt modelId="{42D14D1B-96B9-40A2-AFA2-84225AC646D6}">
      <dgm:prSet phldrT="[Text]"/>
      <dgm:spPr/>
      <dgm:t>
        <a:bodyPr/>
        <a:lstStyle/>
        <a:p>
          <a:r>
            <a:rPr lang="en-GB" dirty="0" smtClean="0"/>
            <a:t>Suppliers</a:t>
          </a:r>
          <a:endParaRPr lang="en-GB" dirty="0"/>
        </a:p>
      </dgm:t>
    </dgm:pt>
    <dgm:pt modelId="{36712D8E-E48C-4C05-9238-639FE15DFBB4}" type="parTrans" cxnId="{9193EB4B-5003-4AD2-8B11-C962336088A9}">
      <dgm:prSet/>
      <dgm:spPr/>
      <dgm:t>
        <a:bodyPr/>
        <a:lstStyle/>
        <a:p>
          <a:endParaRPr lang="en-GB"/>
        </a:p>
      </dgm:t>
    </dgm:pt>
    <dgm:pt modelId="{BFEF02F2-258B-460E-A3AD-BCE934525F53}" type="sibTrans" cxnId="{9193EB4B-5003-4AD2-8B11-C962336088A9}">
      <dgm:prSet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Employees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1EE32C-E418-40C5-BB2E-1A4CA7329E92}" type="pres">
      <dgm:prSet presAssocID="{6414E332-9979-49FF-A4F9-5F71ABF9A42C}" presName="linNode" presStyleCnt="0"/>
      <dgm:spPr/>
    </dgm:pt>
    <dgm:pt modelId="{35E37DAC-01B9-4732-9975-F34D2970CB7C}" type="pres">
      <dgm:prSet presAssocID="{6414E332-9979-49FF-A4F9-5F71ABF9A4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6B192-4033-4897-AECE-A12E361CD955}" type="pres">
      <dgm:prSet presAssocID="{6414E332-9979-49FF-A4F9-5F71ABF9A42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925C9-22D1-4BF7-AA6B-8AAF85C34DE2}" type="pres">
      <dgm:prSet presAssocID="{64B1CC3E-F2DD-45EA-89D6-3531D2CCEF33}" presName="sp" presStyleCnt="0"/>
      <dgm:spPr/>
    </dgm:pt>
    <dgm:pt modelId="{8CF03AF9-93B2-434C-BD5F-76F5DCB17EFE}" type="pres">
      <dgm:prSet presAssocID="{15A18F3B-B1D1-4EB5-96B0-F010989A415F}" presName="linNode" presStyleCnt="0"/>
      <dgm:spPr/>
    </dgm:pt>
    <dgm:pt modelId="{A89D0E4F-17B9-4608-8414-A5860A0031DB}" type="pres">
      <dgm:prSet presAssocID="{15A18F3B-B1D1-4EB5-96B0-F010989A41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EEA9D-1C15-4D81-B021-FF12BCE88DD0}" type="pres">
      <dgm:prSet presAssocID="{15A18F3B-B1D1-4EB5-96B0-F010989A41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47066-7A38-402B-9300-B617EA78DA76}" type="pres">
      <dgm:prSet presAssocID="{BDD4FEE1-207E-4126-8F2E-7B748405ED8F}" presName="sp" presStyleCnt="0"/>
      <dgm:spPr/>
    </dgm:pt>
    <dgm:pt modelId="{7CEC6A5C-DDC8-4B1E-A552-65BB0C77EFD5}" type="pres">
      <dgm:prSet presAssocID="{CE0F0AB2-894E-4359-A053-B166D4F8F9E5}" presName="linNode" presStyleCnt="0"/>
      <dgm:spPr/>
    </dgm:pt>
    <dgm:pt modelId="{7324FB0B-8D4A-4DBF-ABF4-597B8AAA5940}" type="pres">
      <dgm:prSet presAssocID="{CE0F0AB2-894E-4359-A053-B166D4F8F9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676725-2C5D-4115-B032-580DA0DAC863}" type="pres">
      <dgm:prSet presAssocID="{CE0F0AB2-894E-4359-A053-B166D4F8F9E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8C124-360B-46D3-A353-BB67EE0732B4}" type="pres">
      <dgm:prSet presAssocID="{49BCDF79-F760-4D95-9353-40E58E12F05F}" presName="sp" presStyleCnt="0"/>
      <dgm:spPr/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D1744-E8AF-4C25-A526-D59B1A4A577C}" srcId="{9FF00A85-7255-440C-B9F1-2240E62B0C46}" destId="{CE0F0AB2-894E-4359-A053-B166D4F8F9E5}" srcOrd="2" destOrd="0" parTransId="{3508F747-13A7-4951-A762-7A7BD07D351A}" sibTransId="{49BCDF79-F760-4D95-9353-40E58E12F05F}"/>
    <dgm:cxn modelId="{6ABD4999-1F16-496F-A94B-D1567E598D71}" srcId="{9FF00A85-7255-440C-B9F1-2240E62B0C46}" destId="{6414E332-9979-49FF-A4F9-5F71ABF9A42C}" srcOrd="0" destOrd="0" parTransId="{F1612AED-2D06-4527-9673-C8CAA20E3C78}" sibTransId="{64B1CC3E-F2DD-45EA-89D6-3531D2CCEF33}"/>
    <dgm:cxn modelId="{D626F7FA-D1AA-430B-BDE7-0308CB541AA8}" type="presOf" srcId="{C212EF5B-A18F-4105-8C75-C266B957D8C1}" destId="{1E3947C3-2165-4820-916D-2844D6EDB765}" srcOrd="0" destOrd="0" presId="urn:microsoft.com/office/officeart/2005/8/layout/vList5"/>
    <dgm:cxn modelId="{8E798B50-ED90-408B-A342-3A9DD3E6352F}" type="presOf" srcId="{6414E332-9979-49FF-A4F9-5F71ABF9A42C}" destId="{35E37DAC-01B9-4732-9975-F34D2970CB7C}" srcOrd="0" destOrd="0" presId="urn:microsoft.com/office/officeart/2005/8/layout/vList5"/>
    <dgm:cxn modelId="{2590A597-0326-4830-946C-2674E38D952E}" type="presOf" srcId="{B4D4E43B-640F-4FEA-B1DA-F4B4981746CC}" destId="{05055D4B-3D7D-4550-AAF7-797A78D9D6AA}" srcOrd="0" destOrd="0" presId="urn:microsoft.com/office/officeart/2005/8/layout/vList5"/>
    <dgm:cxn modelId="{9193EB4B-5003-4AD2-8B11-C962336088A9}" srcId="{CE0F0AB2-894E-4359-A053-B166D4F8F9E5}" destId="{42D14D1B-96B9-40A2-AFA2-84225AC646D6}" srcOrd="0" destOrd="0" parTransId="{36712D8E-E48C-4C05-9238-639FE15DFBB4}" sibTransId="{BFEF02F2-258B-460E-A3AD-BCE934525F53}"/>
    <dgm:cxn modelId="{FCE3CA4B-8CF3-42C1-AB62-9F8E28EE94A5}" type="presOf" srcId="{FE8D1605-F173-4362-AA30-79C484773F83}" destId="{280EEA9D-1C15-4D81-B021-FF12BCE88DD0}" srcOrd="0" destOrd="0" presId="urn:microsoft.com/office/officeart/2005/8/layout/vList5"/>
    <dgm:cxn modelId="{EABDABC1-FDD1-4E58-8D46-050425FB0971}" type="presOf" srcId="{9FF00A85-7255-440C-B9F1-2240E62B0C46}" destId="{D530CCAA-6861-4DDF-97FD-4DDB965BD6DB}" srcOrd="0" destOrd="0" presId="urn:microsoft.com/office/officeart/2005/8/layout/vList5"/>
    <dgm:cxn modelId="{30EE7FE4-82DE-43BA-AA94-E5CDED09364A}" type="presOf" srcId="{42D14D1B-96B9-40A2-AFA2-84225AC646D6}" destId="{62676725-2C5D-4115-B032-580DA0DAC863}" srcOrd="0" destOrd="0" presId="urn:microsoft.com/office/officeart/2005/8/layout/vList5"/>
    <dgm:cxn modelId="{9BF24587-C17A-4619-AAA9-6368C6B84427}" srcId="{15A18F3B-B1D1-4EB5-96B0-F010989A415F}" destId="{FE8D1605-F173-4362-AA30-79C484773F83}" srcOrd="0" destOrd="0" parTransId="{7D210A0B-07F4-4C49-82D2-388A90F0784C}" sibTransId="{815E7222-D9BE-4791-BFC6-D119F8F26E44}"/>
    <dgm:cxn modelId="{18AE92CB-EF3F-4F23-9CDE-4CBF5F753906}" srcId="{6414E332-9979-49FF-A4F9-5F71ABF9A42C}" destId="{382E4BDD-7D5D-475C-8D1E-896BA1DFDCD9}" srcOrd="0" destOrd="0" parTransId="{30189D46-F4F7-433E-80C8-195A2EF5250B}" sibTransId="{42B66993-B532-4BFC-8AD5-F900313FFD66}"/>
    <dgm:cxn modelId="{DF217497-557E-45C1-8C13-935C6A3F2306}" type="presOf" srcId="{15A18F3B-B1D1-4EB5-96B0-F010989A415F}" destId="{A89D0E4F-17B9-4608-8414-A5860A0031DB}" srcOrd="0" destOrd="0" presId="urn:microsoft.com/office/officeart/2005/8/layout/vList5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7B84E2D2-1B53-4921-A160-6CC9DE4B151D}" srcId="{9FF00A85-7255-440C-B9F1-2240E62B0C46}" destId="{B4D4E43B-640F-4FEA-B1DA-F4B4981746CC}" srcOrd="3" destOrd="0" parTransId="{43039DF2-A5DE-4123-8EB0-1466CF601F59}" sibTransId="{85BDCE29-5C6B-404F-85E9-ACBA9F22A85A}"/>
    <dgm:cxn modelId="{A7AFB2FE-D62D-4711-B19A-899FD8F5EFC4}" srcId="{9FF00A85-7255-440C-B9F1-2240E62B0C46}" destId="{15A18F3B-B1D1-4EB5-96B0-F010989A415F}" srcOrd="1" destOrd="0" parTransId="{814E8E2E-58B8-4184-9FB7-D230F6344AAF}" sibTransId="{BDD4FEE1-207E-4126-8F2E-7B748405ED8F}"/>
    <dgm:cxn modelId="{DB475C38-1ADF-493F-9C4A-BB515E8560D1}" type="presOf" srcId="{382E4BDD-7D5D-475C-8D1E-896BA1DFDCD9}" destId="{48E6B192-4033-4897-AECE-A12E361CD955}" srcOrd="0" destOrd="0" presId="urn:microsoft.com/office/officeart/2005/8/layout/vList5"/>
    <dgm:cxn modelId="{534E2018-152B-44D9-B828-63D920B8E714}" type="presOf" srcId="{CE0F0AB2-894E-4359-A053-B166D4F8F9E5}" destId="{7324FB0B-8D4A-4DBF-ABF4-597B8AAA5940}" srcOrd="0" destOrd="0" presId="urn:microsoft.com/office/officeart/2005/8/layout/vList5"/>
    <dgm:cxn modelId="{B97906BA-AF21-44FD-AFFF-8105318074F0}" type="presParOf" srcId="{D530CCAA-6861-4DDF-97FD-4DDB965BD6DB}" destId="{B41EE32C-E418-40C5-BB2E-1A4CA7329E92}" srcOrd="0" destOrd="0" presId="urn:microsoft.com/office/officeart/2005/8/layout/vList5"/>
    <dgm:cxn modelId="{A060F34E-7E53-40E8-8F23-B5BFF78DC7F4}" type="presParOf" srcId="{B41EE32C-E418-40C5-BB2E-1A4CA7329E92}" destId="{35E37DAC-01B9-4732-9975-F34D2970CB7C}" srcOrd="0" destOrd="0" presId="urn:microsoft.com/office/officeart/2005/8/layout/vList5"/>
    <dgm:cxn modelId="{EA698D00-FB57-461B-85BD-B73469E470E0}" type="presParOf" srcId="{B41EE32C-E418-40C5-BB2E-1A4CA7329E92}" destId="{48E6B192-4033-4897-AECE-A12E361CD955}" srcOrd="1" destOrd="0" presId="urn:microsoft.com/office/officeart/2005/8/layout/vList5"/>
    <dgm:cxn modelId="{42DF7E5E-49CC-459A-B33F-2CCE950AFD37}" type="presParOf" srcId="{D530CCAA-6861-4DDF-97FD-4DDB965BD6DB}" destId="{062925C9-22D1-4BF7-AA6B-8AAF85C34DE2}" srcOrd="1" destOrd="0" presId="urn:microsoft.com/office/officeart/2005/8/layout/vList5"/>
    <dgm:cxn modelId="{79B8E0DE-2B52-44C8-846D-A00F7C8377C5}" type="presParOf" srcId="{D530CCAA-6861-4DDF-97FD-4DDB965BD6DB}" destId="{8CF03AF9-93B2-434C-BD5F-76F5DCB17EFE}" srcOrd="2" destOrd="0" presId="urn:microsoft.com/office/officeart/2005/8/layout/vList5"/>
    <dgm:cxn modelId="{921B2083-42DF-4506-B9D5-D828FB2EF243}" type="presParOf" srcId="{8CF03AF9-93B2-434C-BD5F-76F5DCB17EFE}" destId="{A89D0E4F-17B9-4608-8414-A5860A0031DB}" srcOrd="0" destOrd="0" presId="urn:microsoft.com/office/officeart/2005/8/layout/vList5"/>
    <dgm:cxn modelId="{6C4A484C-3E9E-419D-8297-500D07CBCAD2}" type="presParOf" srcId="{8CF03AF9-93B2-434C-BD5F-76F5DCB17EFE}" destId="{280EEA9D-1C15-4D81-B021-FF12BCE88DD0}" srcOrd="1" destOrd="0" presId="urn:microsoft.com/office/officeart/2005/8/layout/vList5"/>
    <dgm:cxn modelId="{9650DC2C-95A4-45E8-A0B8-0E26249D3BCE}" type="presParOf" srcId="{D530CCAA-6861-4DDF-97FD-4DDB965BD6DB}" destId="{87847066-7A38-402B-9300-B617EA78DA76}" srcOrd="3" destOrd="0" presId="urn:microsoft.com/office/officeart/2005/8/layout/vList5"/>
    <dgm:cxn modelId="{05C58341-1DB2-4DE0-9822-8C16088603B0}" type="presParOf" srcId="{D530CCAA-6861-4DDF-97FD-4DDB965BD6DB}" destId="{7CEC6A5C-DDC8-4B1E-A552-65BB0C77EFD5}" srcOrd="4" destOrd="0" presId="urn:microsoft.com/office/officeart/2005/8/layout/vList5"/>
    <dgm:cxn modelId="{D2206886-9395-4CF8-9A20-5F9AE1F66541}" type="presParOf" srcId="{7CEC6A5C-DDC8-4B1E-A552-65BB0C77EFD5}" destId="{7324FB0B-8D4A-4DBF-ABF4-597B8AAA5940}" srcOrd="0" destOrd="0" presId="urn:microsoft.com/office/officeart/2005/8/layout/vList5"/>
    <dgm:cxn modelId="{E54EF81C-A92B-497E-8054-355EBF7BE6E9}" type="presParOf" srcId="{7CEC6A5C-DDC8-4B1E-A552-65BB0C77EFD5}" destId="{62676725-2C5D-4115-B032-580DA0DAC863}" srcOrd="1" destOrd="0" presId="urn:microsoft.com/office/officeart/2005/8/layout/vList5"/>
    <dgm:cxn modelId="{5EEEE49D-816E-4D94-BE62-80613D982AD8}" type="presParOf" srcId="{D530CCAA-6861-4DDF-97FD-4DDB965BD6DB}" destId="{6B78C124-360B-46D3-A353-BB67EE0732B4}" srcOrd="5" destOrd="0" presId="urn:microsoft.com/office/officeart/2005/8/layout/vList5"/>
    <dgm:cxn modelId="{EE6F1438-9B15-4979-A030-5009AA52B582}" type="presParOf" srcId="{D530CCAA-6861-4DDF-97FD-4DDB965BD6DB}" destId="{356F4205-B481-4F7E-A454-FE02BF04E881}" srcOrd="6" destOrd="0" presId="urn:microsoft.com/office/officeart/2005/8/layout/vList5"/>
    <dgm:cxn modelId="{9F8AD76F-55F3-45F6-B475-5590A3376C86}" type="presParOf" srcId="{356F4205-B481-4F7E-A454-FE02BF04E881}" destId="{05055D4B-3D7D-4550-AAF7-797A78D9D6AA}" srcOrd="0" destOrd="0" presId="urn:microsoft.com/office/officeart/2005/8/layout/vList5"/>
    <dgm:cxn modelId="{7BE9D06F-50AF-413A-AC6A-BAC3CA3675DB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4E332-9979-49FF-A4F9-5F71ABF9A42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F1612AED-2D06-4527-9673-C8CAA20E3C78}" type="parTrans" cxnId="{6ABD4999-1F16-496F-A94B-D1567E598D71}">
      <dgm:prSet/>
      <dgm:spPr/>
      <dgm:t>
        <a:bodyPr/>
        <a:lstStyle/>
        <a:p>
          <a:endParaRPr lang="en-GB"/>
        </a:p>
      </dgm:t>
    </dgm:pt>
    <dgm:pt modelId="{64B1CC3E-F2DD-45EA-89D6-3531D2CCEF33}" type="sibTrans" cxnId="{6ABD4999-1F16-496F-A94B-D1567E598D71}">
      <dgm:prSet/>
      <dgm:spPr/>
      <dgm:t>
        <a:bodyPr/>
        <a:lstStyle/>
        <a:p>
          <a:endParaRPr lang="en-GB"/>
        </a:p>
      </dgm:t>
    </dgm:pt>
    <dgm:pt modelId="{382E4BDD-7D5D-475C-8D1E-896BA1DFDCD9}">
      <dgm:prSet phldrT="[Text]"/>
      <dgm:spPr/>
      <dgm:t>
        <a:bodyPr/>
        <a:lstStyle/>
        <a:p>
          <a:r>
            <a:rPr lang="en-GB" dirty="0" smtClean="0"/>
            <a:t>Economies of scale</a:t>
          </a:r>
          <a:endParaRPr lang="en-GB" dirty="0"/>
        </a:p>
      </dgm:t>
    </dgm:pt>
    <dgm:pt modelId="{30189D46-F4F7-433E-80C8-195A2EF5250B}" type="parTrans" cxnId="{18AE92CB-EF3F-4F23-9CDE-4CBF5F753906}">
      <dgm:prSet/>
      <dgm:spPr/>
      <dgm:t>
        <a:bodyPr/>
        <a:lstStyle/>
        <a:p>
          <a:endParaRPr lang="en-GB"/>
        </a:p>
      </dgm:t>
    </dgm:pt>
    <dgm:pt modelId="{42B66993-B532-4BFC-8AD5-F900313FFD66}" type="sibTrans" cxnId="{18AE92CB-EF3F-4F23-9CDE-4CBF5F753906}">
      <dgm:prSet/>
      <dgm:spPr/>
      <dgm:t>
        <a:bodyPr/>
        <a:lstStyle/>
        <a:p>
          <a:endParaRPr lang="en-GB"/>
        </a:p>
      </dgm:t>
    </dgm:pt>
    <dgm:pt modelId="{15A18F3B-B1D1-4EB5-96B0-F010989A415F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814E8E2E-58B8-4184-9FB7-D230F6344AAF}" type="parTrans" cxnId="{A7AFB2FE-D62D-4711-B19A-899FD8F5EFC4}">
      <dgm:prSet/>
      <dgm:spPr/>
      <dgm:t>
        <a:bodyPr/>
        <a:lstStyle/>
        <a:p>
          <a:endParaRPr lang="en-GB"/>
        </a:p>
      </dgm:t>
    </dgm:pt>
    <dgm:pt modelId="{BDD4FEE1-207E-4126-8F2E-7B748405ED8F}" type="sibTrans" cxnId="{A7AFB2FE-D62D-4711-B19A-899FD8F5EFC4}">
      <dgm:prSet/>
      <dgm:spPr/>
      <dgm:t>
        <a:bodyPr/>
        <a:lstStyle/>
        <a:p>
          <a:endParaRPr lang="en-GB"/>
        </a:p>
      </dgm:t>
    </dgm:pt>
    <dgm:pt modelId="{FE8D1605-F173-4362-AA30-79C484773F83}">
      <dgm:prSet phldrT="[Text]"/>
      <dgm:spPr/>
      <dgm:t>
        <a:bodyPr/>
        <a:lstStyle/>
        <a:p>
          <a:r>
            <a:rPr lang="en-GB" dirty="0" smtClean="0"/>
            <a:t>Diseconomies of Scale</a:t>
          </a:r>
          <a:endParaRPr lang="en-GB" dirty="0"/>
        </a:p>
      </dgm:t>
    </dgm:pt>
    <dgm:pt modelId="{7D210A0B-07F4-4C49-82D2-388A90F0784C}" type="parTrans" cxnId="{9BF24587-C17A-4619-AAA9-6368C6B84427}">
      <dgm:prSet/>
      <dgm:spPr/>
      <dgm:t>
        <a:bodyPr/>
        <a:lstStyle/>
        <a:p>
          <a:endParaRPr lang="en-GB"/>
        </a:p>
      </dgm:t>
    </dgm:pt>
    <dgm:pt modelId="{815E7222-D9BE-4791-BFC6-D119F8F26E44}" type="sibTrans" cxnId="{9BF24587-C17A-4619-AAA9-6368C6B84427}">
      <dgm:prSet/>
      <dgm:spPr/>
      <dgm:t>
        <a:bodyPr/>
        <a:lstStyle/>
        <a:p>
          <a:endParaRPr lang="en-GB"/>
        </a:p>
      </dgm:t>
    </dgm:pt>
    <dgm:pt modelId="{CE0F0AB2-894E-4359-A053-B166D4F8F9E5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3508F747-13A7-4951-A762-7A7BD07D351A}" type="parTrans" cxnId="{3F0D1744-E8AF-4C25-A526-D59B1A4A577C}">
      <dgm:prSet/>
      <dgm:spPr/>
      <dgm:t>
        <a:bodyPr/>
        <a:lstStyle/>
        <a:p>
          <a:endParaRPr lang="en-GB"/>
        </a:p>
      </dgm:t>
    </dgm:pt>
    <dgm:pt modelId="{49BCDF79-F760-4D95-9353-40E58E12F05F}" type="sibTrans" cxnId="{3F0D1744-E8AF-4C25-A526-D59B1A4A577C}">
      <dgm:prSet/>
      <dgm:spPr/>
      <dgm:t>
        <a:bodyPr/>
        <a:lstStyle/>
        <a:p>
          <a:endParaRPr lang="en-GB"/>
        </a:p>
      </dgm:t>
    </dgm:pt>
    <dgm:pt modelId="{42D14D1B-96B9-40A2-AFA2-84225AC646D6}">
      <dgm:prSet phldrT="[Text]"/>
      <dgm:spPr/>
      <dgm:t>
        <a:bodyPr/>
        <a:lstStyle/>
        <a:p>
          <a:r>
            <a:rPr lang="en-GB" dirty="0" smtClean="0"/>
            <a:t>More control for shareholders</a:t>
          </a:r>
          <a:endParaRPr lang="en-GB" dirty="0"/>
        </a:p>
      </dgm:t>
    </dgm:pt>
    <dgm:pt modelId="{36712D8E-E48C-4C05-9238-639FE15DFBB4}" type="parTrans" cxnId="{9193EB4B-5003-4AD2-8B11-C962336088A9}">
      <dgm:prSet/>
      <dgm:spPr/>
      <dgm:t>
        <a:bodyPr/>
        <a:lstStyle/>
        <a:p>
          <a:endParaRPr lang="en-GB"/>
        </a:p>
      </dgm:t>
    </dgm:pt>
    <dgm:pt modelId="{BFEF02F2-258B-460E-A3AD-BCE934525F53}" type="sibTrans" cxnId="{9193EB4B-5003-4AD2-8B11-C962336088A9}">
      <dgm:prSet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Lower prices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1EE32C-E418-40C5-BB2E-1A4CA7329E92}" type="pres">
      <dgm:prSet presAssocID="{6414E332-9979-49FF-A4F9-5F71ABF9A42C}" presName="linNode" presStyleCnt="0"/>
      <dgm:spPr/>
    </dgm:pt>
    <dgm:pt modelId="{35E37DAC-01B9-4732-9975-F34D2970CB7C}" type="pres">
      <dgm:prSet presAssocID="{6414E332-9979-49FF-A4F9-5F71ABF9A4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6B192-4033-4897-AECE-A12E361CD955}" type="pres">
      <dgm:prSet presAssocID="{6414E332-9979-49FF-A4F9-5F71ABF9A42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925C9-22D1-4BF7-AA6B-8AAF85C34DE2}" type="pres">
      <dgm:prSet presAssocID="{64B1CC3E-F2DD-45EA-89D6-3531D2CCEF33}" presName="sp" presStyleCnt="0"/>
      <dgm:spPr/>
    </dgm:pt>
    <dgm:pt modelId="{8CF03AF9-93B2-434C-BD5F-76F5DCB17EFE}" type="pres">
      <dgm:prSet presAssocID="{15A18F3B-B1D1-4EB5-96B0-F010989A415F}" presName="linNode" presStyleCnt="0"/>
      <dgm:spPr/>
    </dgm:pt>
    <dgm:pt modelId="{A89D0E4F-17B9-4608-8414-A5860A0031DB}" type="pres">
      <dgm:prSet presAssocID="{15A18F3B-B1D1-4EB5-96B0-F010989A41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EEA9D-1C15-4D81-B021-FF12BCE88DD0}" type="pres">
      <dgm:prSet presAssocID="{15A18F3B-B1D1-4EB5-96B0-F010989A41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47066-7A38-402B-9300-B617EA78DA76}" type="pres">
      <dgm:prSet presAssocID="{BDD4FEE1-207E-4126-8F2E-7B748405ED8F}" presName="sp" presStyleCnt="0"/>
      <dgm:spPr/>
    </dgm:pt>
    <dgm:pt modelId="{7CEC6A5C-DDC8-4B1E-A552-65BB0C77EFD5}" type="pres">
      <dgm:prSet presAssocID="{CE0F0AB2-894E-4359-A053-B166D4F8F9E5}" presName="linNode" presStyleCnt="0"/>
      <dgm:spPr/>
    </dgm:pt>
    <dgm:pt modelId="{7324FB0B-8D4A-4DBF-ABF4-597B8AAA5940}" type="pres">
      <dgm:prSet presAssocID="{CE0F0AB2-894E-4359-A053-B166D4F8F9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676725-2C5D-4115-B032-580DA0DAC863}" type="pres">
      <dgm:prSet presAssocID="{CE0F0AB2-894E-4359-A053-B166D4F8F9E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8C124-360B-46D3-A353-BB67EE0732B4}" type="pres">
      <dgm:prSet presAssocID="{49BCDF79-F760-4D95-9353-40E58E12F05F}" presName="sp" presStyleCnt="0"/>
      <dgm:spPr/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D1744-E8AF-4C25-A526-D59B1A4A577C}" srcId="{9FF00A85-7255-440C-B9F1-2240E62B0C46}" destId="{CE0F0AB2-894E-4359-A053-B166D4F8F9E5}" srcOrd="2" destOrd="0" parTransId="{3508F747-13A7-4951-A762-7A7BD07D351A}" sibTransId="{49BCDF79-F760-4D95-9353-40E58E12F05F}"/>
    <dgm:cxn modelId="{6ABD4999-1F16-496F-A94B-D1567E598D71}" srcId="{9FF00A85-7255-440C-B9F1-2240E62B0C46}" destId="{6414E332-9979-49FF-A4F9-5F71ABF9A42C}" srcOrd="0" destOrd="0" parTransId="{F1612AED-2D06-4527-9673-C8CAA20E3C78}" sibTransId="{64B1CC3E-F2DD-45EA-89D6-3531D2CCEF33}"/>
    <dgm:cxn modelId="{9E5657C4-9EFB-4ED5-BBB7-60558124C669}" type="presOf" srcId="{15A18F3B-B1D1-4EB5-96B0-F010989A415F}" destId="{A89D0E4F-17B9-4608-8414-A5860A0031DB}" srcOrd="0" destOrd="0" presId="urn:microsoft.com/office/officeart/2005/8/layout/vList5"/>
    <dgm:cxn modelId="{3AF96AA3-2CCC-4731-8F59-9AB199FDDE97}" type="presOf" srcId="{9FF00A85-7255-440C-B9F1-2240E62B0C46}" destId="{D530CCAA-6861-4DDF-97FD-4DDB965BD6DB}" srcOrd="0" destOrd="0" presId="urn:microsoft.com/office/officeart/2005/8/layout/vList5"/>
    <dgm:cxn modelId="{9F7F1D96-2C6F-43E5-9754-32EA66CB0A7D}" type="presOf" srcId="{382E4BDD-7D5D-475C-8D1E-896BA1DFDCD9}" destId="{48E6B192-4033-4897-AECE-A12E361CD955}" srcOrd="0" destOrd="0" presId="urn:microsoft.com/office/officeart/2005/8/layout/vList5"/>
    <dgm:cxn modelId="{11B9FF0B-1A5B-41E6-AFB4-50EF93F28344}" type="presOf" srcId="{C212EF5B-A18F-4105-8C75-C266B957D8C1}" destId="{1E3947C3-2165-4820-916D-2844D6EDB765}" srcOrd="0" destOrd="0" presId="urn:microsoft.com/office/officeart/2005/8/layout/vList5"/>
    <dgm:cxn modelId="{9193EB4B-5003-4AD2-8B11-C962336088A9}" srcId="{CE0F0AB2-894E-4359-A053-B166D4F8F9E5}" destId="{42D14D1B-96B9-40A2-AFA2-84225AC646D6}" srcOrd="0" destOrd="0" parTransId="{36712D8E-E48C-4C05-9238-639FE15DFBB4}" sibTransId="{BFEF02F2-258B-460E-A3AD-BCE934525F53}"/>
    <dgm:cxn modelId="{4038B59D-3B09-40B0-9B79-3D48C0676F24}" type="presOf" srcId="{B4D4E43B-640F-4FEA-B1DA-F4B4981746CC}" destId="{05055D4B-3D7D-4550-AAF7-797A78D9D6AA}" srcOrd="0" destOrd="0" presId="urn:microsoft.com/office/officeart/2005/8/layout/vList5"/>
    <dgm:cxn modelId="{203B5178-5454-40A1-972E-92C702789D51}" type="presOf" srcId="{42D14D1B-96B9-40A2-AFA2-84225AC646D6}" destId="{62676725-2C5D-4115-B032-580DA0DAC863}" srcOrd="0" destOrd="0" presId="urn:microsoft.com/office/officeart/2005/8/layout/vList5"/>
    <dgm:cxn modelId="{9BF24587-C17A-4619-AAA9-6368C6B84427}" srcId="{15A18F3B-B1D1-4EB5-96B0-F010989A415F}" destId="{FE8D1605-F173-4362-AA30-79C484773F83}" srcOrd="0" destOrd="0" parTransId="{7D210A0B-07F4-4C49-82D2-388A90F0784C}" sibTransId="{815E7222-D9BE-4791-BFC6-D119F8F26E44}"/>
    <dgm:cxn modelId="{603FC5A3-D0D9-42E2-AC7F-3CE4E88D983E}" type="presOf" srcId="{FE8D1605-F173-4362-AA30-79C484773F83}" destId="{280EEA9D-1C15-4D81-B021-FF12BCE88DD0}" srcOrd="0" destOrd="0" presId="urn:microsoft.com/office/officeart/2005/8/layout/vList5"/>
    <dgm:cxn modelId="{18AE92CB-EF3F-4F23-9CDE-4CBF5F753906}" srcId="{6414E332-9979-49FF-A4F9-5F71ABF9A42C}" destId="{382E4BDD-7D5D-475C-8D1E-896BA1DFDCD9}" srcOrd="0" destOrd="0" parTransId="{30189D46-F4F7-433E-80C8-195A2EF5250B}" sibTransId="{42B66993-B532-4BFC-8AD5-F900313FFD66}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7B84E2D2-1B53-4921-A160-6CC9DE4B151D}" srcId="{9FF00A85-7255-440C-B9F1-2240E62B0C46}" destId="{B4D4E43B-640F-4FEA-B1DA-F4B4981746CC}" srcOrd="3" destOrd="0" parTransId="{43039DF2-A5DE-4123-8EB0-1466CF601F59}" sibTransId="{85BDCE29-5C6B-404F-85E9-ACBA9F22A85A}"/>
    <dgm:cxn modelId="{457CECAE-2298-460B-9159-7578F049DE6D}" type="presOf" srcId="{6414E332-9979-49FF-A4F9-5F71ABF9A42C}" destId="{35E37DAC-01B9-4732-9975-F34D2970CB7C}" srcOrd="0" destOrd="0" presId="urn:microsoft.com/office/officeart/2005/8/layout/vList5"/>
    <dgm:cxn modelId="{C29D3952-0FD2-4D06-A1B5-BFB03BF0EEC9}" type="presOf" srcId="{CE0F0AB2-894E-4359-A053-B166D4F8F9E5}" destId="{7324FB0B-8D4A-4DBF-ABF4-597B8AAA5940}" srcOrd="0" destOrd="0" presId="urn:microsoft.com/office/officeart/2005/8/layout/vList5"/>
    <dgm:cxn modelId="{A7AFB2FE-D62D-4711-B19A-899FD8F5EFC4}" srcId="{9FF00A85-7255-440C-B9F1-2240E62B0C46}" destId="{15A18F3B-B1D1-4EB5-96B0-F010989A415F}" srcOrd="1" destOrd="0" parTransId="{814E8E2E-58B8-4184-9FB7-D230F6344AAF}" sibTransId="{BDD4FEE1-207E-4126-8F2E-7B748405ED8F}"/>
    <dgm:cxn modelId="{73C091D0-58F4-4E86-B234-C48110F59665}" type="presParOf" srcId="{D530CCAA-6861-4DDF-97FD-4DDB965BD6DB}" destId="{B41EE32C-E418-40C5-BB2E-1A4CA7329E92}" srcOrd="0" destOrd="0" presId="urn:microsoft.com/office/officeart/2005/8/layout/vList5"/>
    <dgm:cxn modelId="{B31C00BA-D149-4397-9717-25DD0E7B6AAB}" type="presParOf" srcId="{B41EE32C-E418-40C5-BB2E-1A4CA7329E92}" destId="{35E37DAC-01B9-4732-9975-F34D2970CB7C}" srcOrd="0" destOrd="0" presId="urn:microsoft.com/office/officeart/2005/8/layout/vList5"/>
    <dgm:cxn modelId="{49BD9D6B-7D04-41B5-8391-ACAA3B1CEC5D}" type="presParOf" srcId="{B41EE32C-E418-40C5-BB2E-1A4CA7329E92}" destId="{48E6B192-4033-4897-AECE-A12E361CD955}" srcOrd="1" destOrd="0" presId="urn:microsoft.com/office/officeart/2005/8/layout/vList5"/>
    <dgm:cxn modelId="{0998C0B4-2E88-4B1C-8FF9-22890D10E745}" type="presParOf" srcId="{D530CCAA-6861-4DDF-97FD-4DDB965BD6DB}" destId="{062925C9-22D1-4BF7-AA6B-8AAF85C34DE2}" srcOrd="1" destOrd="0" presId="urn:microsoft.com/office/officeart/2005/8/layout/vList5"/>
    <dgm:cxn modelId="{4D4CD36E-E237-491D-A9CD-9852555CB87E}" type="presParOf" srcId="{D530CCAA-6861-4DDF-97FD-4DDB965BD6DB}" destId="{8CF03AF9-93B2-434C-BD5F-76F5DCB17EFE}" srcOrd="2" destOrd="0" presId="urn:microsoft.com/office/officeart/2005/8/layout/vList5"/>
    <dgm:cxn modelId="{66003EBF-D3A1-4950-8DD3-B903BF1E4783}" type="presParOf" srcId="{8CF03AF9-93B2-434C-BD5F-76F5DCB17EFE}" destId="{A89D0E4F-17B9-4608-8414-A5860A0031DB}" srcOrd="0" destOrd="0" presId="urn:microsoft.com/office/officeart/2005/8/layout/vList5"/>
    <dgm:cxn modelId="{23385EA8-4AA8-4196-B0EB-E89B5F8310BF}" type="presParOf" srcId="{8CF03AF9-93B2-434C-BD5F-76F5DCB17EFE}" destId="{280EEA9D-1C15-4D81-B021-FF12BCE88DD0}" srcOrd="1" destOrd="0" presId="urn:microsoft.com/office/officeart/2005/8/layout/vList5"/>
    <dgm:cxn modelId="{41B9ED14-11CA-462C-9072-E04C4E3A9D3B}" type="presParOf" srcId="{D530CCAA-6861-4DDF-97FD-4DDB965BD6DB}" destId="{87847066-7A38-402B-9300-B617EA78DA76}" srcOrd="3" destOrd="0" presId="urn:microsoft.com/office/officeart/2005/8/layout/vList5"/>
    <dgm:cxn modelId="{83775EFA-F93D-4B9B-ACC1-49A0C381AFCD}" type="presParOf" srcId="{D530CCAA-6861-4DDF-97FD-4DDB965BD6DB}" destId="{7CEC6A5C-DDC8-4B1E-A552-65BB0C77EFD5}" srcOrd="4" destOrd="0" presId="urn:microsoft.com/office/officeart/2005/8/layout/vList5"/>
    <dgm:cxn modelId="{DF24543B-26AA-48A9-8992-DE4DE5A631A7}" type="presParOf" srcId="{7CEC6A5C-DDC8-4B1E-A552-65BB0C77EFD5}" destId="{7324FB0B-8D4A-4DBF-ABF4-597B8AAA5940}" srcOrd="0" destOrd="0" presId="urn:microsoft.com/office/officeart/2005/8/layout/vList5"/>
    <dgm:cxn modelId="{2C3C795E-6372-4A02-A372-CE9B5B5BE775}" type="presParOf" srcId="{7CEC6A5C-DDC8-4B1E-A552-65BB0C77EFD5}" destId="{62676725-2C5D-4115-B032-580DA0DAC863}" srcOrd="1" destOrd="0" presId="urn:microsoft.com/office/officeart/2005/8/layout/vList5"/>
    <dgm:cxn modelId="{BB029BBD-58F5-4F0E-BD0A-CD525ED80E98}" type="presParOf" srcId="{D530CCAA-6861-4DDF-97FD-4DDB965BD6DB}" destId="{6B78C124-360B-46D3-A353-BB67EE0732B4}" srcOrd="5" destOrd="0" presId="urn:microsoft.com/office/officeart/2005/8/layout/vList5"/>
    <dgm:cxn modelId="{A63C6D4F-C39D-45B5-A461-1F8B5A59730C}" type="presParOf" srcId="{D530CCAA-6861-4DDF-97FD-4DDB965BD6DB}" destId="{356F4205-B481-4F7E-A454-FE02BF04E881}" srcOrd="6" destOrd="0" presId="urn:microsoft.com/office/officeart/2005/8/layout/vList5"/>
    <dgm:cxn modelId="{53D7AE7E-746A-4FAF-9C73-E5F72B073456}" type="presParOf" srcId="{356F4205-B481-4F7E-A454-FE02BF04E881}" destId="{05055D4B-3D7D-4550-AAF7-797A78D9D6AA}" srcOrd="0" destOrd="0" presId="urn:microsoft.com/office/officeart/2005/8/layout/vList5"/>
    <dgm:cxn modelId="{0C62CC01-0603-4AF2-A4E4-B70608284814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4E332-9979-49FF-A4F9-5F71ABF9A42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F1612AED-2D06-4527-9673-C8CAA20E3C78}" type="parTrans" cxnId="{6ABD4999-1F16-496F-A94B-D1567E598D71}">
      <dgm:prSet/>
      <dgm:spPr/>
      <dgm:t>
        <a:bodyPr/>
        <a:lstStyle/>
        <a:p>
          <a:endParaRPr lang="en-GB"/>
        </a:p>
      </dgm:t>
    </dgm:pt>
    <dgm:pt modelId="{64B1CC3E-F2DD-45EA-89D6-3531D2CCEF33}" type="sibTrans" cxnId="{6ABD4999-1F16-496F-A94B-D1567E598D71}">
      <dgm:prSet/>
      <dgm:spPr/>
      <dgm:t>
        <a:bodyPr/>
        <a:lstStyle/>
        <a:p>
          <a:endParaRPr lang="en-GB"/>
        </a:p>
      </dgm:t>
    </dgm:pt>
    <dgm:pt modelId="{382E4BDD-7D5D-475C-8D1E-896BA1DFDCD9}">
      <dgm:prSet phldrT="[Text]"/>
      <dgm:spPr/>
      <dgm:t>
        <a:bodyPr/>
        <a:lstStyle/>
        <a:p>
          <a:r>
            <a:rPr lang="en-GB" dirty="0" smtClean="0"/>
            <a:t>Owners</a:t>
          </a:r>
          <a:endParaRPr lang="en-GB" dirty="0"/>
        </a:p>
      </dgm:t>
    </dgm:pt>
    <dgm:pt modelId="{30189D46-F4F7-433E-80C8-195A2EF5250B}" type="parTrans" cxnId="{18AE92CB-EF3F-4F23-9CDE-4CBF5F753906}">
      <dgm:prSet/>
      <dgm:spPr/>
      <dgm:t>
        <a:bodyPr/>
        <a:lstStyle/>
        <a:p>
          <a:endParaRPr lang="en-GB"/>
        </a:p>
      </dgm:t>
    </dgm:pt>
    <dgm:pt modelId="{42B66993-B532-4BFC-8AD5-F900313FFD66}" type="sibTrans" cxnId="{18AE92CB-EF3F-4F23-9CDE-4CBF5F753906}">
      <dgm:prSet/>
      <dgm:spPr/>
      <dgm:t>
        <a:bodyPr/>
        <a:lstStyle/>
        <a:p>
          <a:endParaRPr lang="en-GB"/>
        </a:p>
      </dgm:t>
    </dgm:pt>
    <dgm:pt modelId="{15A18F3B-B1D1-4EB5-96B0-F010989A415F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814E8E2E-58B8-4184-9FB7-D230F6344AAF}" type="parTrans" cxnId="{A7AFB2FE-D62D-4711-B19A-899FD8F5EFC4}">
      <dgm:prSet/>
      <dgm:spPr/>
      <dgm:t>
        <a:bodyPr/>
        <a:lstStyle/>
        <a:p>
          <a:endParaRPr lang="en-GB"/>
        </a:p>
      </dgm:t>
    </dgm:pt>
    <dgm:pt modelId="{BDD4FEE1-207E-4126-8F2E-7B748405ED8F}" type="sibTrans" cxnId="{A7AFB2FE-D62D-4711-B19A-899FD8F5EFC4}">
      <dgm:prSet/>
      <dgm:spPr/>
      <dgm:t>
        <a:bodyPr/>
        <a:lstStyle/>
        <a:p>
          <a:endParaRPr lang="en-GB"/>
        </a:p>
      </dgm:t>
    </dgm:pt>
    <dgm:pt modelId="{FE8D1605-F173-4362-AA30-79C484773F83}">
      <dgm:prSet phldrT="[Text]"/>
      <dgm:spPr/>
      <dgm:t>
        <a:bodyPr/>
        <a:lstStyle/>
        <a:p>
          <a:r>
            <a:rPr lang="en-GB" dirty="0" smtClean="0"/>
            <a:t>Managers</a:t>
          </a:r>
          <a:endParaRPr lang="en-GB" dirty="0"/>
        </a:p>
      </dgm:t>
    </dgm:pt>
    <dgm:pt modelId="{7D210A0B-07F4-4C49-82D2-388A90F0784C}" type="parTrans" cxnId="{9BF24587-C17A-4619-AAA9-6368C6B84427}">
      <dgm:prSet/>
      <dgm:spPr/>
      <dgm:t>
        <a:bodyPr/>
        <a:lstStyle/>
        <a:p>
          <a:endParaRPr lang="en-GB"/>
        </a:p>
      </dgm:t>
    </dgm:pt>
    <dgm:pt modelId="{815E7222-D9BE-4791-BFC6-D119F8F26E44}" type="sibTrans" cxnId="{9BF24587-C17A-4619-AAA9-6368C6B84427}">
      <dgm:prSet/>
      <dgm:spPr/>
      <dgm:t>
        <a:bodyPr/>
        <a:lstStyle/>
        <a:p>
          <a:endParaRPr lang="en-GB"/>
        </a:p>
      </dgm:t>
    </dgm:pt>
    <dgm:pt modelId="{CE0F0AB2-894E-4359-A053-B166D4F8F9E5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3508F747-13A7-4951-A762-7A7BD07D351A}" type="parTrans" cxnId="{3F0D1744-E8AF-4C25-A526-D59B1A4A577C}">
      <dgm:prSet/>
      <dgm:spPr/>
      <dgm:t>
        <a:bodyPr/>
        <a:lstStyle/>
        <a:p>
          <a:endParaRPr lang="en-GB"/>
        </a:p>
      </dgm:t>
    </dgm:pt>
    <dgm:pt modelId="{49BCDF79-F760-4D95-9353-40E58E12F05F}" type="sibTrans" cxnId="{3F0D1744-E8AF-4C25-A526-D59B1A4A577C}">
      <dgm:prSet/>
      <dgm:spPr/>
      <dgm:t>
        <a:bodyPr/>
        <a:lstStyle/>
        <a:p>
          <a:endParaRPr lang="en-GB"/>
        </a:p>
      </dgm:t>
    </dgm:pt>
    <dgm:pt modelId="{42D14D1B-96B9-40A2-AFA2-84225AC646D6}">
      <dgm:prSet phldrT="[Text]"/>
      <dgm:spPr/>
      <dgm:t>
        <a:bodyPr/>
        <a:lstStyle/>
        <a:p>
          <a:r>
            <a:rPr lang="en-GB" dirty="0" smtClean="0"/>
            <a:t>Suppliers</a:t>
          </a:r>
          <a:endParaRPr lang="en-GB" dirty="0"/>
        </a:p>
      </dgm:t>
    </dgm:pt>
    <dgm:pt modelId="{36712D8E-E48C-4C05-9238-639FE15DFBB4}" type="parTrans" cxnId="{9193EB4B-5003-4AD2-8B11-C962336088A9}">
      <dgm:prSet/>
      <dgm:spPr/>
      <dgm:t>
        <a:bodyPr/>
        <a:lstStyle/>
        <a:p>
          <a:endParaRPr lang="en-GB"/>
        </a:p>
      </dgm:t>
    </dgm:pt>
    <dgm:pt modelId="{BFEF02F2-258B-460E-A3AD-BCE934525F53}" type="sibTrans" cxnId="{9193EB4B-5003-4AD2-8B11-C962336088A9}">
      <dgm:prSet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Employees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1EE32C-E418-40C5-BB2E-1A4CA7329E92}" type="pres">
      <dgm:prSet presAssocID="{6414E332-9979-49FF-A4F9-5F71ABF9A42C}" presName="linNode" presStyleCnt="0"/>
      <dgm:spPr/>
    </dgm:pt>
    <dgm:pt modelId="{35E37DAC-01B9-4732-9975-F34D2970CB7C}" type="pres">
      <dgm:prSet presAssocID="{6414E332-9979-49FF-A4F9-5F71ABF9A4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6B192-4033-4897-AECE-A12E361CD955}" type="pres">
      <dgm:prSet presAssocID="{6414E332-9979-49FF-A4F9-5F71ABF9A42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925C9-22D1-4BF7-AA6B-8AAF85C34DE2}" type="pres">
      <dgm:prSet presAssocID="{64B1CC3E-F2DD-45EA-89D6-3531D2CCEF33}" presName="sp" presStyleCnt="0"/>
      <dgm:spPr/>
    </dgm:pt>
    <dgm:pt modelId="{8CF03AF9-93B2-434C-BD5F-76F5DCB17EFE}" type="pres">
      <dgm:prSet presAssocID="{15A18F3B-B1D1-4EB5-96B0-F010989A415F}" presName="linNode" presStyleCnt="0"/>
      <dgm:spPr/>
    </dgm:pt>
    <dgm:pt modelId="{A89D0E4F-17B9-4608-8414-A5860A0031DB}" type="pres">
      <dgm:prSet presAssocID="{15A18F3B-B1D1-4EB5-96B0-F010989A415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EEA9D-1C15-4D81-B021-FF12BCE88DD0}" type="pres">
      <dgm:prSet presAssocID="{15A18F3B-B1D1-4EB5-96B0-F010989A415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847066-7A38-402B-9300-B617EA78DA76}" type="pres">
      <dgm:prSet presAssocID="{BDD4FEE1-207E-4126-8F2E-7B748405ED8F}" presName="sp" presStyleCnt="0"/>
      <dgm:spPr/>
    </dgm:pt>
    <dgm:pt modelId="{7CEC6A5C-DDC8-4B1E-A552-65BB0C77EFD5}" type="pres">
      <dgm:prSet presAssocID="{CE0F0AB2-894E-4359-A053-B166D4F8F9E5}" presName="linNode" presStyleCnt="0"/>
      <dgm:spPr/>
    </dgm:pt>
    <dgm:pt modelId="{7324FB0B-8D4A-4DBF-ABF4-597B8AAA5940}" type="pres">
      <dgm:prSet presAssocID="{CE0F0AB2-894E-4359-A053-B166D4F8F9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676725-2C5D-4115-B032-580DA0DAC863}" type="pres">
      <dgm:prSet presAssocID="{CE0F0AB2-894E-4359-A053-B166D4F8F9E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78C124-360B-46D3-A353-BB67EE0732B4}" type="pres">
      <dgm:prSet presAssocID="{49BCDF79-F760-4D95-9353-40E58E12F05F}" presName="sp" presStyleCnt="0"/>
      <dgm:spPr/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D1744-E8AF-4C25-A526-D59B1A4A577C}" srcId="{9FF00A85-7255-440C-B9F1-2240E62B0C46}" destId="{CE0F0AB2-894E-4359-A053-B166D4F8F9E5}" srcOrd="2" destOrd="0" parTransId="{3508F747-13A7-4951-A762-7A7BD07D351A}" sibTransId="{49BCDF79-F760-4D95-9353-40E58E12F05F}"/>
    <dgm:cxn modelId="{6ABD4999-1F16-496F-A94B-D1567E598D71}" srcId="{9FF00A85-7255-440C-B9F1-2240E62B0C46}" destId="{6414E332-9979-49FF-A4F9-5F71ABF9A42C}" srcOrd="0" destOrd="0" parTransId="{F1612AED-2D06-4527-9673-C8CAA20E3C78}" sibTransId="{64B1CC3E-F2DD-45EA-89D6-3531D2CCEF33}"/>
    <dgm:cxn modelId="{363FD1B4-2FDD-47E1-B08D-B0EFAECCA5EB}" type="presOf" srcId="{6414E332-9979-49FF-A4F9-5F71ABF9A42C}" destId="{35E37DAC-01B9-4732-9975-F34D2970CB7C}" srcOrd="0" destOrd="0" presId="urn:microsoft.com/office/officeart/2005/8/layout/vList5"/>
    <dgm:cxn modelId="{872609E6-353A-4516-BD47-FBB8EDAD6E27}" type="presOf" srcId="{382E4BDD-7D5D-475C-8D1E-896BA1DFDCD9}" destId="{48E6B192-4033-4897-AECE-A12E361CD955}" srcOrd="0" destOrd="0" presId="urn:microsoft.com/office/officeart/2005/8/layout/vList5"/>
    <dgm:cxn modelId="{D3279C62-A9CF-4CD0-AFBA-D57BE6C56A28}" type="presOf" srcId="{C212EF5B-A18F-4105-8C75-C266B957D8C1}" destId="{1E3947C3-2165-4820-916D-2844D6EDB765}" srcOrd="0" destOrd="0" presId="urn:microsoft.com/office/officeart/2005/8/layout/vList5"/>
    <dgm:cxn modelId="{2434364C-3C74-4C4A-990D-A4951EE3CFE3}" type="presOf" srcId="{42D14D1B-96B9-40A2-AFA2-84225AC646D6}" destId="{62676725-2C5D-4115-B032-580DA0DAC863}" srcOrd="0" destOrd="0" presId="urn:microsoft.com/office/officeart/2005/8/layout/vList5"/>
    <dgm:cxn modelId="{9193EB4B-5003-4AD2-8B11-C962336088A9}" srcId="{CE0F0AB2-894E-4359-A053-B166D4F8F9E5}" destId="{42D14D1B-96B9-40A2-AFA2-84225AC646D6}" srcOrd="0" destOrd="0" parTransId="{36712D8E-E48C-4C05-9238-639FE15DFBB4}" sibTransId="{BFEF02F2-258B-460E-A3AD-BCE934525F53}"/>
    <dgm:cxn modelId="{9A314D8C-E4AC-402D-808D-CE03687B7F89}" type="presOf" srcId="{B4D4E43B-640F-4FEA-B1DA-F4B4981746CC}" destId="{05055D4B-3D7D-4550-AAF7-797A78D9D6AA}" srcOrd="0" destOrd="0" presId="urn:microsoft.com/office/officeart/2005/8/layout/vList5"/>
    <dgm:cxn modelId="{9BF24587-C17A-4619-AAA9-6368C6B84427}" srcId="{15A18F3B-B1D1-4EB5-96B0-F010989A415F}" destId="{FE8D1605-F173-4362-AA30-79C484773F83}" srcOrd="0" destOrd="0" parTransId="{7D210A0B-07F4-4C49-82D2-388A90F0784C}" sibTransId="{815E7222-D9BE-4791-BFC6-D119F8F26E44}"/>
    <dgm:cxn modelId="{18AE92CB-EF3F-4F23-9CDE-4CBF5F753906}" srcId="{6414E332-9979-49FF-A4F9-5F71ABF9A42C}" destId="{382E4BDD-7D5D-475C-8D1E-896BA1DFDCD9}" srcOrd="0" destOrd="0" parTransId="{30189D46-F4F7-433E-80C8-195A2EF5250B}" sibTransId="{42B66993-B532-4BFC-8AD5-F900313FFD66}"/>
    <dgm:cxn modelId="{6ACFC769-4054-4410-ABAC-BB9980281E0C}" type="presOf" srcId="{15A18F3B-B1D1-4EB5-96B0-F010989A415F}" destId="{A89D0E4F-17B9-4608-8414-A5860A0031DB}" srcOrd="0" destOrd="0" presId="urn:microsoft.com/office/officeart/2005/8/layout/vList5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7B84E2D2-1B53-4921-A160-6CC9DE4B151D}" srcId="{9FF00A85-7255-440C-B9F1-2240E62B0C46}" destId="{B4D4E43B-640F-4FEA-B1DA-F4B4981746CC}" srcOrd="3" destOrd="0" parTransId="{43039DF2-A5DE-4123-8EB0-1466CF601F59}" sibTransId="{85BDCE29-5C6B-404F-85E9-ACBA9F22A85A}"/>
    <dgm:cxn modelId="{A7AFB2FE-D62D-4711-B19A-899FD8F5EFC4}" srcId="{9FF00A85-7255-440C-B9F1-2240E62B0C46}" destId="{15A18F3B-B1D1-4EB5-96B0-F010989A415F}" srcOrd="1" destOrd="0" parTransId="{814E8E2E-58B8-4184-9FB7-D230F6344AAF}" sibTransId="{BDD4FEE1-207E-4126-8F2E-7B748405ED8F}"/>
    <dgm:cxn modelId="{B191958C-0963-45EF-924B-F1754173A170}" type="presOf" srcId="{CE0F0AB2-894E-4359-A053-B166D4F8F9E5}" destId="{7324FB0B-8D4A-4DBF-ABF4-597B8AAA5940}" srcOrd="0" destOrd="0" presId="urn:microsoft.com/office/officeart/2005/8/layout/vList5"/>
    <dgm:cxn modelId="{E0B07F86-18EA-4667-951D-1CA727785E8E}" type="presOf" srcId="{FE8D1605-F173-4362-AA30-79C484773F83}" destId="{280EEA9D-1C15-4D81-B021-FF12BCE88DD0}" srcOrd="0" destOrd="0" presId="urn:microsoft.com/office/officeart/2005/8/layout/vList5"/>
    <dgm:cxn modelId="{1F88CFF6-81F7-4939-8CC9-15EE36F47F76}" type="presOf" srcId="{9FF00A85-7255-440C-B9F1-2240E62B0C46}" destId="{D530CCAA-6861-4DDF-97FD-4DDB965BD6DB}" srcOrd="0" destOrd="0" presId="urn:microsoft.com/office/officeart/2005/8/layout/vList5"/>
    <dgm:cxn modelId="{F0036EB1-D9D5-4A2D-8666-268911F231E0}" type="presParOf" srcId="{D530CCAA-6861-4DDF-97FD-4DDB965BD6DB}" destId="{B41EE32C-E418-40C5-BB2E-1A4CA7329E92}" srcOrd="0" destOrd="0" presId="urn:microsoft.com/office/officeart/2005/8/layout/vList5"/>
    <dgm:cxn modelId="{1537C3CB-6F66-41A2-BF28-AAD9351554D8}" type="presParOf" srcId="{B41EE32C-E418-40C5-BB2E-1A4CA7329E92}" destId="{35E37DAC-01B9-4732-9975-F34D2970CB7C}" srcOrd="0" destOrd="0" presId="urn:microsoft.com/office/officeart/2005/8/layout/vList5"/>
    <dgm:cxn modelId="{82D515F6-AD78-4F28-961A-808ED087A142}" type="presParOf" srcId="{B41EE32C-E418-40C5-BB2E-1A4CA7329E92}" destId="{48E6B192-4033-4897-AECE-A12E361CD955}" srcOrd="1" destOrd="0" presId="urn:microsoft.com/office/officeart/2005/8/layout/vList5"/>
    <dgm:cxn modelId="{37BF73C7-085F-4897-83AF-9BBF52D1780C}" type="presParOf" srcId="{D530CCAA-6861-4DDF-97FD-4DDB965BD6DB}" destId="{062925C9-22D1-4BF7-AA6B-8AAF85C34DE2}" srcOrd="1" destOrd="0" presId="urn:microsoft.com/office/officeart/2005/8/layout/vList5"/>
    <dgm:cxn modelId="{B300D34A-D6E0-44C0-A41F-ED320FAF5471}" type="presParOf" srcId="{D530CCAA-6861-4DDF-97FD-4DDB965BD6DB}" destId="{8CF03AF9-93B2-434C-BD5F-76F5DCB17EFE}" srcOrd="2" destOrd="0" presId="urn:microsoft.com/office/officeart/2005/8/layout/vList5"/>
    <dgm:cxn modelId="{C53C929B-D794-474C-B14E-BCBAA542D878}" type="presParOf" srcId="{8CF03AF9-93B2-434C-BD5F-76F5DCB17EFE}" destId="{A89D0E4F-17B9-4608-8414-A5860A0031DB}" srcOrd="0" destOrd="0" presId="urn:microsoft.com/office/officeart/2005/8/layout/vList5"/>
    <dgm:cxn modelId="{512D7CCF-94BF-47C9-A05B-81D95F5635B9}" type="presParOf" srcId="{8CF03AF9-93B2-434C-BD5F-76F5DCB17EFE}" destId="{280EEA9D-1C15-4D81-B021-FF12BCE88DD0}" srcOrd="1" destOrd="0" presId="urn:microsoft.com/office/officeart/2005/8/layout/vList5"/>
    <dgm:cxn modelId="{033AEBB4-8C3F-4B21-989C-953A0FCEF5EF}" type="presParOf" srcId="{D530CCAA-6861-4DDF-97FD-4DDB965BD6DB}" destId="{87847066-7A38-402B-9300-B617EA78DA76}" srcOrd="3" destOrd="0" presId="urn:microsoft.com/office/officeart/2005/8/layout/vList5"/>
    <dgm:cxn modelId="{5D940B80-FACC-40DE-856C-186A09112B56}" type="presParOf" srcId="{D530CCAA-6861-4DDF-97FD-4DDB965BD6DB}" destId="{7CEC6A5C-DDC8-4B1E-A552-65BB0C77EFD5}" srcOrd="4" destOrd="0" presId="urn:microsoft.com/office/officeart/2005/8/layout/vList5"/>
    <dgm:cxn modelId="{EB0A79D9-A9C9-445D-AF67-B6D487106437}" type="presParOf" srcId="{7CEC6A5C-DDC8-4B1E-A552-65BB0C77EFD5}" destId="{7324FB0B-8D4A-4DBF-ABF4-597B8AAA5940}" srcOrd="0" destOrd="0" presId="urn:microsoft.com/office/officeart/2005/8/layout/vList5"/>
    <dgm:cxn modelId="{1DED3AF1-5D63-4F7F-B4C4-518AEF312421}" type="presParOf" srcId="{7CEC6A5C-DDC8-4B1E-A552-65BB0C77EFD5}" destId="{62676725-2C5D-4115-B032-580DA0DAC863}" srcOrd="1" destOrd="0" presId="urn:microsoft.com/office/officeart/2005/8/layout/vList5"/>
    <dgm:cxn modelId="{AD255EA8-AE2C-413D-9560-FB0C5D39E20E}" type="presParOf" srcId="{D530CCAA-6861-4DDF-97FD-4DDB965BD6DB}" destId="{6B78C124-360B-46D3-A353-BB67EE0732B4}" srcOrd="5" destOrd="0" presId="urn:microsoft.com/office/officeart/2005/8/layout/vList5"/>
    <dgm:cxn modelId="{EF30AC09-9484-47E4-85F6-D8B36661AEDE}" type="presParOf" srcId="{D530CCAA-6861-4DDF-97FD-4DDB965BD6DB}" destId="{356F4205-B481-4F7E-A454-FE02BF04E881}" srcOrd="6" destOrd="0" presId="urn:microsoft.com/office/officeart/2005/8/layout/vList5"/>
    <dgm:cxn modelId="{1F1420A2-8D3C-42F6-98F7-5E9AE2E19A97}" type="presParOf" srcId="{356F4205-B481-4F7E-A454-FE02BF04E881}" destId="{05055D4B-3D7D-4550-AAF7-797A78D9D6AA}" srcOrd="0" destOrd="0" presId="urn:microsoft.com/office/officeart/2005/8/layout/vList5"/>
    <dgm:cxn modelId="{526BF5A5-3490-4611-A117-115EDB626B27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F00A85-7255-440C-B9F1-2240E62B0C46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D4E43B-640F-4FEA-B1DA-F4B4981746CC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43039DF2-A5DE-4123-8EB0-1466CF601F59}" type="parTrans" cxnId="{7B84E2D2-1B53-4921-A160-6CC9DE4B151D}">
      <dgm:prSet/>
      <dgm:spPr/>
      <dgm:t>
        <a:bodyPr/>
        <a:lstStyle/>
        <a:p>
          <a:endParaRPr lang="en-GB"/>
        </a:p>
      </dgm:t>
    </dgm:pt>
    <dgm:pt modelId="{85BDCE29-5C6B-404F-85E9-ACBA9F22A85A}" type="sibTrans" cxnId="{7B84E2D2-1B53-4921-A160-6CC9DE4B151D}">
      <dgm:prSet/>
      <dgm:spPr/>
      <dgm:t>
        <a:bodyPr/>
        <a:lstStyle/>
        <a:p>
          <a:endParaRPr lang="en-GB"/>
        </a:p>
      </dgm:t>
    </dgm:pt>
    <dgm:pt modelId="{C212EF5B-A18F-4105-8C75-C266B957D8C1}">
      <dgm:prSet phldrT="[Text]"/>
      <dgm:spPr/>
      <dgm:t>
        <a:bodyPr/>
        <a:lstStyle/>
        <a:p>
          <a:r>
            <a:rPr lang="en-GB" dirty="0" smtClean="0"/>
            <a:t>Employees</a:t>
          </a:r>
          <a:endParaRPr lang="en-GB" dirty="0"/>
        </a:p>
      </dgm:t>
    </dgm:pt>
    <dgm:pt modelId="{74E71129-15D3-4FCF-AFD3-09B78DB2A2E8}" type="parTrans" cxnId="{C6DE20BF-A480-47AC-9C4E-EC3C2A7F9FC7}">
      <dgm:prSet/>
      <dgm:spPr/>
      <dgm:t>
        <a:bodyPr/>
        <a:lstStyle/>
        <a:p>
          <a:endParaRPr lang="en-GB"/>
        </a:p>
      </dgm:t>
    </dgm:pt>
    <dgm:pt modelId="{95F266E0-390E-4046-B5C8-00E664F4AEBF}" type="sibTrans" cxnId="{C6DE20BF-A480-47AC-9C4E-EC3C2A7F9FC7}">
      <dgm:prSet/>
      <dgm:spPr/>
      <dgm:t>
        <a:bodyPr/>
        <a:lstStyle/>
        <a:p>
          <a:endParaRPr lang="en-GB"/>
        </a:p>
      </dgm:t>
    </dgm:pt>
    <dgm:pt modelId="{D530CCAA-6861-4DDF-97FD-4DDB965BD6DB}" type="pres">
      <dgm:prSet presAssocID="{9FF00A85-7255-440C-B9F1-2240E62B0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56F4205-B481-4F7E-A454-FE02BF04E881}" type="pres">
      <dgm:prSet presAssocID="{B4D4E43B-640F-4FEA-B1DA-F4B4981746CC}" presName="linNode" presStyleCnt="0"/>
      <dgm:spPr/>
    </dgm:pt>
    <dgm:pt modelId="{05055D4B-3D7D-4550-AAF7-797A78D9D6AA}" type="pres">
      <dgm:prSet presAssocID="{B4D4E43B-640F-4FEA-B1DA-F4B4981746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3947C3-2165-4820-916D-2844D6EDB765}" type="pres">
      <dgm:prSet presAssocID="{B4D4E43B-640F-4FEA-B1DA-F4B4981746C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F3F4D9-8BDE-4B13-BBD8-47615FC8A344}" type="presOf" srcId="{C212EF5B-A18F-4105-8C75-C266B957D8C1}" destId="{1E3947C3-2165-4820-916D-2844D6EDB765}" srcOrd="0" destOrd="0" presId="urn:microsoft.com/office/officeart/2005/8/layout/vList5"/>
    <dgm:cxn modelId="{C6DE20BF-A480-47AC-9C4E-EC3C2A7F9FC7}" srcId="{B4D4E43B-640F-4FEA-B1DA-F4B4981746CC}" destId="{C212EF5B-A18F-4105-8C75-C266B957D8C1}" srcOrd="0" destOrd="0" parTransId="{74E71129-15D3-4FCF-AFD3-09B78DB2A2E8}" sibTransId="{95F266E0-390E-4046-B5C8-00E664F4AEBF}"/>
    <dgm:cxn modelId="{D3648E7B-DE31-4D3C-8604-727AA8A14218}" type="presOf" srcId="{B4D4E43B-640F-4FEA-B1DA-F4B4981746CC}" destId="{05055D4B-3D7D-4550-AAF7-797A78D9D6AA}" srcOrd="0" destOrd="0" presId="urn:microsoft.com/office/officeart/2005/8/layout/vList5"/>
    <dgm:cxn modelId="{7B84E2D2-1B53-4921-A160-6CC9DE4B151D}" srcId="{9FF00A85-7255-440C-B9F1-2240E62B0C46}" destId="{B4D4E43B-640F-4FEA-B1DA-F4B4981746CC}" srcOrd="0" destOrd="0" parTransId="{43039DF2-A5DE-4123-8EB0-1466CF601F59}" sibTransId="{85BDCE29-5C6B-404F-85E9-ACBA9F22A85A}"/>
    <dgm:cxn modelId="{E63035FA-FD85-4525-A1D8-A5960313EA38}" type="presOf" srcId="{9FF00A85-7255-440C-B9F1-2240E62B0C46}" destId="{D530CCAA-6861-4DDF-97FD-4DDB965BD6DB}" srcOrd="0" destOrd="0" presId="urn:microsoft.com/office/officeart/2005/8/layout/vList5"/>
    <dgm:cxn modelId="{07F24445-BBCF-4294-9CD4-23EED488B4A0}" type="presParOf" srcId="{D530CCAA-6861-4DDF-97FD-4DDB965BD6DB}" destId="{356F4205-B481-4F7E-A454-FE02BF04E881}" srcOrd="0" destOrd="0" presId="urn:microsoft.com/office/officeart/2005/8/layout/vList5"/>
    <dgm:cxn modelId="{7B647BFE-6785-4B67-93CB-00E27A6D5048}" type="presParOf" srcId="{356F4205-B481-4F7E-A454-FE02BF04E881}" destId="{05055D4B-3D7D-4550-AAF7-797A78D9D6AA}" srcOrd="0" destOrd="0" presId="urn:microsoft.com/office/officeart/2005/8/layout/vList5"/>
    <dgm:cxn modelId="{97D41E59-0504-4084-8817-C216BE721B3E}" type="presParOf" srcId="{356F4205-B481-4F7E-A454-FE02BF04E881}" destId="{1E3947C3-2165-4820-916D-2844D6EDB7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6B192-4033-4897-AECE-A12E361CD955}">
      <dsp:nvSpPr>
        <dsp:cNvPr id="0" name=""/>
        <dsp:cNvSpPr/>
      </dsp:nvSpPr>
      <dsp:spPr>
        <a:xfrm rot="5400000">
          <a:off x="5250108" y="-2133349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Economies of scale</a:t>
          </a:r>
          <a:endParaRPr lang="en-GB" sz="3000" kern="1200" dirty="0"/>
        </a:p>
      </dsp:txBody>
      <dsp:txXfrm rot="-5400000">
        <a:off x="3007054" y="151675"/>
        <a:ext cx="5303903" cy="775824"/>
      </dsp:txXfrm>
    </dsp:sp>
    <dsp:sp modelId="{35E37DAC-01B9-4732-9975-F34D2970CB7C}">
      <dsp:nvSpPr>
        <dsp:cNvPr id="0" name=""/>
        <dsp:cNvSpPr/>
      </dsp:nvSpPr>
      <dsp:spPr>
        <a:xfrm>
          <a:off x="0" y="2234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A</a:t>
          </a:r>
          <a:endParaRPr lang="en-GB" sz="5400" kern="1200" dirty="0"/>
        </a:p>
      </dsp:txBody>
      <dsp:txXfrm>
        <a:off x="52463" y="54697"/>
        <a:ext cx="2902128" cy="969779"/>
      </dsp:txXfrm>
    </dsp:sp>
    <dsp:sp modelId="{280EEA9D-1C15-4D81-B021-FF12BCE88DD0}">
      <dsp:nvSpPr>
        <dsp:cNvPr id="0" name=""/>
        <dsp:cNvSpPr/>
      </dsp:nvSpPr>
      <dsp:spPr>
        <a:xfrm rot="5400000">
          <a:off x="5250108" y="-1004909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Diseconomies of Scale</a:t>
          </a:r>
          <a:endParaRPr lang="en-GB" sz="3000" kern="1200" dirty="0"/>
        </a:p>
      </dsp:txBody>
      <dsp:txXfrm rot="-5400000">
        <a:off x="3007054" y="1280115"/>
        <a:ext cx="5303903" cy="775824"/>
      </dsp:txXfrm>
    </dsp:sp>
    <dsp:sp modelId="{A89D0E4F-17B9-4608-8414-A5860A0031DB}">
      <dsp:nvSpPr>
        <dsp:cNvPr id="0" name=""/>
        <dsp:cNvSpPr/>
      </dsp:nvSpPr>
      <dsp:spPr>
        <a:xfrm>
          <a:off x="0" y="1130675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B</a:t>
          </a:r>
          <a:endParaRPr lang="en-GB" sz="5400" kern="1200" dirty="0"/>
        </a:p>
      </dsp:txBody>
      <dsp:txXfrm>
        <a:off x="52463" y="1183138"/>
        <a:ext cx="2902128" cy="969779"/>
      </dsp:txXfrm>
    </dsp:sp>
    <dsp:sp modelId="{62676725-2C5D-4115-B032-580DA0DAC863}">
      <dsp:nvSpPr>
        <dsp:cNvPr id="0" name=""/>
        <dsp:cNvSpPr/>
      </dsp:nvSpPr>
      <dsp:spPr>
        <a:xfrm rot="5400000">
          <a:off x="5250108" y="123531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More control for shareholders</a:t>
          </a:r>
          <a:endParaRPr lang="en-GB" sz="3000" kern="1200" dirty="0"/>
        </a:p>
      </dsp:txBody>
      <dsp:txXfrm rot="-5400000">
        <a:off x="3007054" y="2408555"/>
        <a:ext cx="5303903" cy="775824"/>
      </dsp:txXfrm>
    </dsp:sp>
    <dsp:sp modelId="{7324FB0B-8D4A-4DBF-ABF4-597B8AAA5940}">
      <dsp:nvSpPr>
        <dsp:cNvPr id="0" name=""/>
        <dsp:cNvSpPr/>
      </dsp:nvSpPr>
      <dsp:spPr>
        <a:xfrm>
          <a:off x="0" y="2259115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C</a:t>
          </a:r>
          <a:endParaRPr lang="en-GB" sz="5400" kern="1200" dirty="0"/>
        </a:p>
      </dsp:txBody>
      <dsp:txXfrm>
        <a:off x="52463" y="2311578"/>
        <a:ext cx="2902128" cy="969779"/>
      </dsp:txXfrm>
    </dsp:sp>
    <dsp:sp modelId="{1E3947C3-2165-4820-916D-2844D6EDB765}">
      <dsp:nvSpPr>
        <dsp:cNvPr id="0" name=""/>
        <dsp:cNvSpPr/>
      </dsp:nvSpPr>
      <dsp:spPr>
        <a:xfrm rot="5400000">
          <a:off x="5250108" y="1251971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Lower prices</a:t>
          </a:r>
          <a:endParaRPr lang="en-GB" sz="3000" kern="1200" dirty="0"/>
        </a:p>
      </dsp:txBody>
      <dsp:txXfrm rot="-5400000">
        <a:off x="3007054" y="3536995"/>
        <a:ext cx="5303903" cy="775824"/>
      </dsp:txXfrm>
    </dsp:sp>
    <dsp:sp modelId="{05055D4B-3D7D-4550-AAF7-797A78D9D6AA}">
      <dsp:nvSpPr>
        <dsp:cNvPr id="0" name=""/>
        <dsp:cNvSpPr/>
      </dsp:nvSpPr>
      <dsp:spPr>
        <a:xfrm>
          <a:off x="0" y="3387556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D</a:t>
          </a:r>
          <a:endParaRPr lang="en-GB" sz="5400" kern="1200" dirty="0"/>
        </a:p>
      </dsp:txBody>
      <dsp:txXfrm>
        <a:off x="52463" y="3440019"/>
        <a:ext cx="2902128" cy="9697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6B192-4033-4897-AECE-A12E361CD955}">
      <dsp:nvSpPr>
        <dsp:cNvPr id="0" name=""/>
        <dsp:cNvSpPr/>
      </dsp:nvSpPr>
      <dsp:spPr>
        <a:xfrm rot="5400000">
          <a:off x="5250108" y="-2133349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300" kern="1200" dirty="0" smtClean="0"/>
            <a:t>Owners</a:t>
          </a:r>
          <a:endParaRPr lang="en-GB" sz="4300" kern="1200" dirty="0"/>
        </a:p>
      </dsp:txBody>
      <dsp:txXfrm rot="-5400000">
        <a:off x="3007054" y="151675"/>
        <a:ext cx="5303903" cy="775824"/>
      </dsp:txXfrm>
    </dsp:sp>
    <dsp:sp modelId="{35E37DAC-01B9-4732-9975-F34D2970CB7C}">
      <dsp:nvSpPr>
        <dsp:cNvPr id="0" name=""/>
        <dsp:cNvSpPr/>
      </dsp:nvSpPr>
      <dsp:spPr>
        <a:xfrm>
          <a:off x="0" y="2234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A</a:t>
          </a:r>
          <a:endParaRPr lang="en-GB" sz="5400" kern="1200" dirty="0"/>
        </a:p>
      </dsp:txBody>
      <dsp:txXfrm>
        <a:off x="52463" y="54697"/>
        <a:ext cx="2902128" cy="969779"/>
      </dsp:txXfrm>
    </dsp:sp>
    <dsp:sp modelId="{280EEA9D-1C15-4D81-B021-FF12BCE88DD0}">
      <dsp:nvSpPr>
        <dsp:cNvPr id="0" name=""/>
        <dsp:cNvSpPr/>
      </dsp:nvSpPr>
      <dsp:spPr>
        <a:xfrm rot="5400000">
          <a:off x="5250108" y="-1004909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300" kern="1200" dirty="0" smtClean="0"/>
            <a:t>Managers</a:t>
          </a:r>
          <a:endParaRPr lang="en-GB" sz="4300" kern="1200" dirty="0"/>
        </a:p>
      </dsp:txBody>
      <dsp:txXfrm rot="-5400000">
        <a:off x="3007054" y="1280115"/>
        <a:ext cx="5303903" cy="775824"/>
      </dsp:txXfrm>
    </dsp:sp>
    <dsp:sp modelId="{A89D0E4F-17B9-4608-8414-A5860A0031DB}">
      <dsp:nvSpPr>
        <dsp:cNvPr id="0" name=""/>
        <dsp:cNvSpPr/>
      </dsp:nvSpPr>
      <dsp:spPr>
        <a:xfrm>
          <a:off x="0" y="1130675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B</a:t>
          </a:r>
          <a:endParaRPr lang="en-GB" sz="5400" kern="1200" dirty="0"/>
        </a:p>
      </dsp:txBody>
      <dsp:txXfrm>
        <a:off x="52463" y="1183138"/>
        <a:ext cx="2902128" cy="969779"/>
      </dsp:txXfrm>
    </dsp:sp>
    <dsp:sp modelId="{62676725-2C5D-4115-B032-580DA0DAC863}">
      <dsp:nvSpPr>
        <dsp:cNvPr id="0" name=""/>
        <dsp:cNvSpPr/>
      </dsp:nvSpPr>
      <dsp:spPr>
        <a:xfrm rot="5400000">
          <a:off x="5250108" y="123531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300" kern="1200" dirty="0" smtClean="0"/>
            <a:t>Suppliers</a:t>
          </a:r>
          <a:endParaRPr lang="en-GB" sz="4300" kern="1200" dirty="0"/>
        </a:p>
      </dsp:txBody>
      <dsp:txXfrm rot="-5400000">
        <a:off x="3007054" y="2408555"/>
        <a:ext cx="5303903" cy="775824"/>
      </dsp:txXfrm>
    </dsp:sp>
    <dsp:sp modelId="{7324FB0B-8D4A-4DBF-ABF4-597B8AAA5940}">
      <dsp:nvSpPr>
        <dsp:cNvPr id="0" name=""/>
        <dsp:cNvSpPr/>
      </dsp:nvSpPr>
      <dsp:spPr>
        <a:xfrm>
          <a:off x="0" y="2259115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C</a:t>
          </a:r>
          <a:endParaRPr lang="en-GB" sz="5400" kern="1200" dirty="0"/>
        </a:p>
      </dsp:txBody>
      <dsp:txXfrm>
        <a:off x="52463" y="2311578"/>
        <a:ext cx="2902128" cy="969779"/>
      </dsp:txXfrm>
    </dsp:sp>
    <dsp:sp modelId="{1E3947C3-2165-4820-916D-2844D6EDB765}">
      <dsp:nvSpPr>
        <dsp:cNvPr id="0" name=""/>
        <dsp:cNvSpPr/>
      </dsp:nvSpPr>
      <dsp:spPr>
        <a:xfrm rot="5400000">
          <a:off x="5250108" y="1251971"/>
          <a:ext cx="859764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300" kern="1200" dirty="0" smtClean="0"/>
            <a:t>Employees</a:t>
          </a:r>
          <a:endParaRPr lang="en-GB" sz="4300" kern="1200" dirty="0"/>
        </a:p>
      </dsp:txBody>
      <dsp:txXfrm rot="-5400000">
        <a:off x="3007054" y="3536995"/>
        <a:ext cx="5303903" cy="775824"/>
      </dsp:txXfrm>
    </dsp:sp>
    <dsp:sp modelId="{05055D4B-3D7D-4550-AAF7-797A78D9D6AA}">
      <dsp:nvSpPr>
        <dsp:cNvPr id="0" name=""/>
        <dsp:cNvSpPr/>
      </dsp:nvSpPr>
      <dsp:spPr>
        <a:xfrm>
          <a:off x="0" y="3387556"/>
          <a:ext cx="3007054" cy="1074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D</a:t>
          </a:r>
          <a:endParaRPr lang="en-GB" sz="5400" kern="1200" dirty="0"/>
        </a:p>
      </dsp:txBody>
      <dsp:txXfrm>
        <a:off x="52463" y="3440019"/>
        <a:ext cx="2902128" cy="9697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947C3-2165-4820-916D-2844D6EDB765}">
      <dsp:nvSpPr>
        <dsp:cNvPr id="0" name=""/>
        <dsp:cNvSpPr/>
      </dsp:nvSpPr>
      <dsp:spPr>
        <a:xfrm rot="5400000">
          <a:off x="3894192" y="-440688"/>
          <a:ext cx="3571596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6500" kern="1200" dirty="0" smtClean="0"/>
            <a:t>Employees</a:t>
          </a:r>
          <a:endParaRPr lang="en-GB" sz="6500" kern="1200" dirty="0"/>
        </a:p>
      </dsp:txBody>
      <dsp:txXfrm rot="-5400000">
        <a:off x="3007054" y="620801"/>
        <a:ext cx="5171522" cy="3222894"/>
      </dsp:txXfrm>
    </dsp:sp>
    <dsp:sp modelId="{05055D4B-3D7D-4550-AAF7-797A78D9D6AA}">
      <dsp:nvSpPr>
        <dsp:cNvPr id="0" name=""/>
        <dsp:cNvSpPr/>
      </dsp:nvSpPr>
      <dsp:spPr>
        <a:xfrm>
          <a:off x="0" y="0"/>
          <a:ext cx="3007054" cy="4464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D</a:t>
          </a:r>
          <a:endParaRPr lang="en-GB" sz="6500" kern="1200" dirty="0"/>
        </a:p>
      </dsp:txBody>
      <dsp:txXfrm>
        <a:off x="146792" y="146792"/>
        <a:ext cx="2713470" cy="4170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D09F6-4778-4AE3-BE41-3B53A6400E51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FCB6-2316-4E17-8CC3-108699E5F5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1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http://www.bbc.co.uk/learningzone/clips/who-are-stakeholders/10969.html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0FCB6-2316-4E17-8CC3-108699E5F5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7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9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22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1457E-49CF-4B68-B83F-9337935C97B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9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AC84D-0FE4-46FD-955A-E1505740342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80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7FFA-F022-4E65-A062-CF63785177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FC3C-65BE-4D86-A132-B1FEB035431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10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86F35-919D-4718-9F25-7CE86491BB6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34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0B12-CE8E-40C7-9FB2-39DC6C2519D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84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97AE9-5CA5-4D59-AEEC-9C16CB01109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08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19F7-D253-480F-89B1-E49E7BC2646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3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5E94-0A43-4921-8AD8-A2C045FDB0E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38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E4022-A5F2-414B-94A2-BB0722B6D11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02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713B-E530-4487-96E7-69B934B7B1F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70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0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8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93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FB5EF-BEEB-4EAE-B184-3804BB01BF47}" type="datetimeFigureOut">
              <a:rPr lang="en-GB" smtClean="0"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263B-043C-4A42-91BA-F0D058786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0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9234B-F323-4E95-AA82-6614C0C0C846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88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who-are-stakeholders/10969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png"/><Relationship Id="rId3" Type="http://schemas.openxmlformats.org/officeDocument/2006/relationships/image" Target="../media/image7.wmf"/><Relationship Id="rId7" Type="http://schemas.openxmlformats.org/officeDocument/2006/relationships/hyperlink" Target="http://images.google.co.uk/imgres?imgurl=http://www.barco.com/projection_systems/images/pr_cannes_official_supplier.jpg&amp;imgrefurl=http://www.barco.com/digitalcinema/en/pressreleases/show.asp?index=1760&amp;h=360&amp;w=480&amp;sz=31&amp;hl=en&amp;start=68&amp;tbnid=o-sM-1tOXX2qIM:&amp;tbnh=97&amp;tbnw=129&amp;prev=/images?q=supplier&amp;start=60&amp;gbv=2&amp;ndsp=20&amp;svnum=10&amp;hl=en&amp;safe=active&amp;sa=N" TargetMode="External"/><Relationship Id="rId12" Type="http://schemas.openxmlformats.org/officeDocument/2006/relationships/hyperlink" Target="http://www.greenpeace.org.uk/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11" Type="http://schemas.openxmlformats.org/officeDocument/2006/relationships/image" Target="../media/image14.jpe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wmf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remember???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Horizontal Integration</a:t>
            </a:r>
          </a:p>
          <a:p>
            <a:endParaRPr lang="en-GB" dirty="0"/>
          </a:p>
          <a:p>
            <a:r>
              <a:rPr lang="en-GB" dirty="0" smtClean="0"/>
              <a:t>Backward Vertical Integration</a:t>
            </a:r>
          </a:p>
          <a:p>
            <a:endParaRPr lang="en-GB" dirty="0"/>
          </a:p>
          <a:p>
            <a:r>
              <a:rPr lang="en-GB" dirty="0" smtClean="0"/>
              <a:t>Forward Vertical Integration</a:t>
            </a:r>
          </a:p>
          <a:p>
            <a:endParaRPr lang="en-GB" dirty="0"/>
          </a:p>
          <a:p>
            <a:r>
              <a:rPr lang="en-GB" dirty="0" smtClean="0"/>
              <a:t>Diversification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6637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67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u="sng" dirty="0" smtClean="0"/>
              <a:t>Success Criteria</a:t>
            </a:r>
            <a:endParaRPr lang="en-GB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You have put forward your viewpoint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dirty="0" smtClean="0"/>
              <a:t>	in the role play</a:t>
            </a:r>
          </a:p>
          <a:p>
            <a:r>
              <a:rPr lang="en-GB" dirty="0" smtClean="0"/>
              <a:t>You have listened to others in the group and have an understanding of the different viewpoints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etodd\AppData\Local\Microsoft\Windows\Temporary Internet Files\Content.IE5\K9JOSX3S\MC9003917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68760"/>
            <a:ext cx="1816913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2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/>
              <a:t>Bestco</a:t>
            </a:r>
            <a:r>
              <a:rPr lang="en-GB" sz="6600" b="1" dirty="0" smtClean="0"/>
              <a:t> Activity</a:t>
            </a:r>
            <a:endParaRPr lang="en-GB" sz="6600" b="1" dirty="0"/>
          </a:p>
        </p:txBody>
      </p:sp>
      <p:pic>
        <p:nvPicPr>
          <p:cNvPr id="1026" name="Picture 2" descr="http://images.clipartof.com/small/61480-Royalty-Free-RF-Clipart-Illustration-Of-Silhouetted-People-In-A-Parking-Lot-Outside-Of-A-Super-Marke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5"/>
          <a:stretch/>
        </p:blipFill>
        <p:spPr bwMode="auto">
          <a:xfrm>
            <a:off x="1763688" y="1628800"/>
            <a:ext cx="5784047" cy="417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0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007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Task Two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Individually you need to produce a summary of the </a:t>
            </a:r>
            <a:r>
              <a:rPr lang="en-GB" dirty="0" err="1" smtClean="0"/>
              <a:t>Bestco</a:t>
            </a:r>
            <a:r>
              <a:rPr lang="en-GB" dirty="0" smtClean="0"/>
              <a:t> Meeting</a:t>
            </a:r>
          </a:p>
          <a:p>
            <a:endParaRPr lang="en-GB" dirty="0"/>
          </a:p>
          <a:p>
            <a:r>
              <a:rPr lang="en-GB" dirty="0" smtClean="0"/>
              <a:t>What are each of the stakeholder's viewpoints?</a:t>
            </a:r>
          </a:p>
          <a:p>
            <a:r>
              <a:rPr lang="en-GB" dirty="0" smtClean="0"/>
              <a:t>What could </a:t>
            </a:r>
            <a:r>
              <a:rPr lang="en-GB" dirty="0" err="1" smtClean="0"/>
              <a:t>Bestco</a:t>
            </a:r>
            <a:r>
              <a:rPr lang="en-GB" dirty="0" smtClean="0"/>
              <a:t> do to make the different stakeholders happy?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3357"/>
              </p:ext>
            </p:extLst>
          </p:nvPr>
        </p:nvGraphicFramePr>
        <p:xfrm>
          <a:off x="683568" y="5085184"/>
          <a:ext cx="763284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Stakeholder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Viewpoint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Would could </a:t>
                      </a:r>
                      <a:r>
                        <a:rPr lang="en-GB" dirty="0" err="1" smtClean="0"/>
                        <a:t>Bestco</a:t>
                      </a:r>
                      <a:r>
                        <a:rPr lang="en-GB" dirty="0" smtClean="0"/>
                        <a:t> do to keep them happy?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3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smtClean="0">
                <a:latin typeface="Bookman Old Style" pitchFamily="18" charset="0"/>
              </a:rPr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GB" sz="2800" dirty="0" smtClean="0">
                <a:latin typeface="Bookman Old Style" pitchFamily="18" charset="0"/>
              </a:rPr>
              <a:t>£			</a:t>
            </a:r>
            <a:r>
              <a:rPr lang="en-GB" sz="2800" b="1" dirty="0" smtClean="0">
                <a:latin typeface="Bookman Old Style" pitchFamily="18" charset="0"/>
              </a:rPr>
              <a:t>To recall </a:t>
            </a:r>
            <a:r>
              <a:rPr lang="en-GB" sz="2800" dirty="0" smtClean="0">
                <a:latin typeface="Bookman Old Style" pitchFamily="18" charset="0"/>
              </a:rPr>
              <a:t>the different INTERNAL 		and EXTERNAL Stakeholders of a 		business (E-D)</a:t>
            </a:r>
            <a:endParaRPr lang="en-GB" sz="2800" dirty="0">
              <a:latin typeface="Bookman Old Style" pitchFamily="18" charset="0"/>
            </a:endParaRPr>
          </a:p>
          <a:p>
            <a:pPr marL="609600" indent="-609600">
              <a:buNone/>
            </a:pPr>
            <a:r>
              <a:rPr lang="en-GB" sz="2800" dirty="0" smtClean="0">
                <a:latin typeface="Bookman Old Style" pitchFamily="18" charset="0"/>
              </a:rPr>
              <a:t>££			</a:t>
            </a:r>
            <a:r>
              <a:rPr lang="en-GB" sz="2800" b="1" dirty="0">
                <a:latin typeface="Bookman Old Style" pitchFamily="18" charset="0"/>
              </a:rPr>
              <a:t>To analyse </a:t>
            </a:r>
            <a:r>
              <a:rPr lang="en-GB" sz="2800" dirty="0">
                <a:latin typeface="Bookman Old Style" pitchFamily="18" charset="0"/>
              </a:rPr>
              <a:t>the impact that a </a:t>
            </a:r>
            <a:r>
              <a:rPr lang="en-GB" sz="2800" dirty="0" smtClean="0">
                <a:latin typeface="Bookman Old Style" pitchFamily="18" charset="0"/>
              </a:rPr>
              <a:t>			growing business </a:t>
            </a:r>
            <a:r>
              <a:rPr lang="en-GB" sz="2800" dirty="0">
                <a:latin typeface="Bookman Old Style" pitchFamily="18" charset="0"/>
              </a:rPr>
              <a:t>will have on its </a:t>
            </a:r>
            <a:r>
              <a:rPr lang="en-GB" sz="2800" dirty="0" smtClean="0">
                <a:latin typeface="Bookman Old Style" pitchFamily="18" charset="0"/>
              </a:rPr>
              <a:t>		different stakeholders (C-B)</a:t>
            </a:r>
            <a:endParaRPr lang="en-GB" sz="2800" dirty="0">
              <a:latin typeface="Bookman Old Style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800" dirty="0" smtClean="0">
                <a:latin typeface="Bookman Old Style" pitchFamily="18" charset="0"/>
              </a:rPr>
              <a:t>£££		</a:t>
            </a:r>
            <a:r>
              <a:rPr lang="en-GB" sz="2800" b="1" dirty="0" smtClean="0">
                <a:latin typeface="Bookman Old Style" pitchFamily="18" charset="0"/>
              </a:rPr>
              <a:t>To evaluate </a:t>
            </a:r>
            <a:r>
              <a:rPr lang="en-GB" sz="2800" dirty="0" smtClean="0">
                <a:latin typeface="Bookman Old Style" pitchFamily="18" charset="0"/>
              </a:rPr>
              <a:t>how different 			stakeholders can protect their 			interests during an uncertain time 		of business growth (A-A*)</a:t>
            </a:r>
          </a:p>
        </p:txBody>
      </p:sp>
    </p:spTree>
    <p:extLst>
      <p:ext uri="{BB962C8B-B14F-4D97-AF65-F5344CB8AC3E}">
        <p14:creationId xmlns:p14="http://schemas.microsoft.com/office/powerpoint/2010/main" val="34319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u="sng" smtClean="0">
                <a:latin typeface="Bookman Old Style" pitchFamily="18" charset="0"/>
              </a:rPr>
              <a:t>How can Stakeholders PROTECT themselves?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GB" smtClean="0">
                <a:latin typeface="Bookman Old Style" pitchFamily="18" charset="0"/>
              </a:rPr>
              <a:t>Lobby Government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smtClean="0">
                <a:latin typeface="Bookman Old Style" pitchFamily="18" charset="0"/>
              </a:rPr>
              <a:t>Boycott the products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smtClean="0">
                <a:latin typeface="Bookman Old Style" pitchFamily="18" charset="0"/>
              </a:rPr>
              <a:t>Strike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smtClean="0">
                <a:latin typeface="Bookman Old Style" pitchFamily="18" charset="0"/>
              </a:rPr>
              <a:t>Complain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smtClean="0">
                <a:latin typeface="Bookman Old Style" pitchFamily="18" charset="0"/>
              </a:rPr>
              <a:t>Vote or sell shares</a:t>
            </a:r>
          </a:p>
        </p:txBody>
      </p:sp>
    </p:spTree>
    <p:extLst>
      <p:ext uri="{BB962C8B-B14F-4D97-AF65-F5344CB8AC3E}">
        <p14:creationId xmlns:p14="http://schemas.microsoft.com/office/powerpoint/2010/main" val="395771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http://rlv.zcache.com/i_love_multiple_choice_tshirt-p235003849295488984enstl_4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9" t="32591" r="29446" b="34818"/>
          <a:stretch/>
        </p:blipFill>
        <p:spPr bwMode="auto">
          <a:xfrm>
            <a:off x="2483768" y="1556792"/>
            <a:ext cx="3955504" cy="306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9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Customers may lose out if a competitor is taken over, as they then have reduced . . .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185331"/>
              </p:ext>
            </p:extLst>
          </p:nvPr>
        </p:nvGraphicFramePr>
        <p:xfrm>
          <a:off x="179512" y="2060848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0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Diagram group"/>
          <p:cNvGrpSpPr/>
          <p:nvPr/>
        </p:nvGrpSpPr>
        <p:grpSpPr>
          <a:xfrm>
            <a:off x="395537" y="2891647"/>
            <a:ext cx="8352926" cy="1074705"/>
            <a:chOff x="0" y="2234"/>
            <a:chExt cx="8352926" cy="1074705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3007053" y="109706"/>
              <a:ext cx="5345873" cy="859764"/>
              <a:chOff x="3007053" y="109706"/>
              <a:chExt cx="5345873" cy="859764"/>
            </a:xfrm>
          </p:grpSpPr>
          <p:sp>
            <p:nvSpPr>
              <p:cNvPr id="9" name="Round Same Side Corner Rectangle 8"/>
              <p:cNvSpPr/>
              <p:nvPr/>
            </p:nvSpPr>
            <p:spPr>
              <a:xfrm rot="5400000">
                <a:off x="5250108" y="-2133349"/>
                <a:ext cx="859764" cy="5345873"/>
              </a:xfrm>
              <a:prstGeom prst="round2SameRect">
                <a:avLst/>
              </a:prstGeom>
              <a:sp3d extrusionH="50600" contourW="3000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Round Same Side Corner Rectangle 4"/>
              <p:cNvSpPr/>
              <p:nvPr/>
            </p:nvSpPr>
            <p:spPr>
              <a:xfrm>
                <a:off x="3007054" y="151675"/>
                <a:ext cx="5303903" cy="7758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830" tIns="81915" rIns="163830" bIns="81915" numCol="1" spcCol="1270" anchor="ctr" anchorCtr="0">
                <a:noAutofit/>
              </a:bodyPr>
              <a:lstStyle/>
              <a:p>
                <a:pPr marL="285750" lvl="1" indent="-285750" algn="l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GB" sz="4300" kern="1200" dirty="0" smtClean="0"/>
                  <a:t>Choice</a:t>
                </a:r>
                <a:endParaRPr lang="en-GB" sz="43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0" y="2234"/>
              <a:ext cx="3007054" cy="1074705"/>
              <a:chOff x="0" y="2234"/>
              <a:chExt cx="3007054" cy="107470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2234"/>
                <a:ext cx="3007054" cy="1074705"/>
              </a:xfrm>
              <a:prstGeom prst="round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" name="Rounded Rectangle 6"/>
              <p:cNvSpPr/>
              <p:nvPr/>
            </p:nvSpPr>
            <p:spPr>
              <a:xfrm>
                <a:off x="52463" y="54697"/>
                <a:ext cx="2902128" cy="9697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05740" tIns="102870" rIns="205740" bIns="102870" numCol="1" spcCol="1270" anchor="ctr" anchorCtr="0">
                <a:noAutofit/>
              </a:bodyPr>
              <a:lstStyle/>
              <a:p>
                <a:pPr lvl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5400" kern="1200" dirty="0" smtClean="0"/>
                  <a:t>A</a:t>
                </a:r>
                <a:endParaRPr lang="en-GB" sz="5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12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the business joins with another business, this could mean which group has to share control?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447452"/>
              </p:ext>
            </p:extLst>
          </p:nvPr>
        </p:nvGraphicFramePr>
        <p:xfrm>
          <a:off x="179512" y="2060848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Diagram group"/>
          <p:cNvGrpSpPr/>
          <p:nvPr/>
        </p:nvGrpSpPr>
        <p:grpSpPr>
          <a:xfrm>
            <a:off x="395537" y="2891647"/>
            <a:ext cx="8352926" cy="1074705"/>
            <a:chOff x="0" y="2234"/>
            <a:chExt cx="8352926" cy="1074705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3007053" y="109706"/>
              <a:ext cx="5345873" cy="859764"/>
              <a:chOff x="3007053" y="109706"/>
              <a:chExt cx="5345873" cy="859764"/>
            </a:xfrm>
          </p:grpSpPr>
          <p:sp>
            <p:nvSpPr>
              <p:cNvPr id="9" name="Round Same Side Corner Rectangle 8"/>
              <p:cNvSpPr/>
              <p:nvPr/>
            </p:nvSpPr>
            <p:spPr>
              <a:xfrm rot="5400000">
                <a:off x="5250108" y="-2133349"/>
                <a:ext cx="859764" cy="5345873"/>
              </a:xfrm>
              <a:prstGeom prst="round2SameRect">
                <a:avLst/>
              </a:prstGeom>
              <a:sp3d extrusionH="50600" contourW="3000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Round Same Side Corner Rectangle 4"/>
              <p:cNvSpPr/>
              <p:nvPr/>
            </p:nvSpPr>
            <p:spPr>
              <a:xfrm>
                <a:off x="3007054" y="151675"/>
                <a:ext cx="5303903" cy="7758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830" tIns="81915" rIns="163830" bIns="81915" numCol="1" spcCol="1270" anchor="ctr" anchorCtr="0">
                <a:noAutofit/>
              </a:bodyPr>
              <a:lstStyle/>
              <a:p>
                <a:pPr marL="285750" lvl="1" indent="-285750" algn="l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GB" sz="4300" kern="1200" dirty="0" smtClean="0"/>
                  <a:t>Owners</a:t>
                </a:r>
                <a:endParaRPr lang="en-GB" sz="43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0" y="2234"/>
              <a:ext cx="3007054" cy="1074705"/>
              <a:chOff x="0" y="2234"/>
              <a:chExt cx="3007054" cy="107470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2234"/>
                <a:ext cx="3007054" cy="1074705"/>
              </a:xfrm>
              <a:prstGeom prst="round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" name="Rounded Rectangle 6"/>
              <p:cNvSpPr/>
              <p:nvPr/>
            </p:nvSpPr>
            <p:spPr>
              <a:xfrm>
                <a:off x="52463" y="54697"/>
                <a:ext cx="2902128" cy="9697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05740" tIns="102870" rIns="205740" bIns="102870" numCol="1" spcCol="1270" anchor="ctr" anchorCtr="0">
                <a:noAutofit/>
              </a:bodyPr>
              <a:lstStyle/>
              <a:p>
                <a:pPr lvl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5400" kern="1200" dirty="0" smtClean="0"/>
                  <a:t>A</a:t>
                </a:r>
                <a:endParaRPr lang="en-GB" sz="5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2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553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Coca Cola buys Innocent </a:t>
            </a:r>
            <a:r>
              <a:rPr lang="en-GB" b="1" dirty="0" err="1" smtClean="0"/>
              <a:t>Smoothies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pic>
        <p:nvPicPr>
          <p:cNvPr id="2050" name="Picture 2" descr="Coca-Cola invests in Innocent smooth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03" y="18864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/>
          <p:cNvSpPr/>
          <p:nvPr/>
        </p:nvSpPr>
        <p:spPr>
          <a:xfrm>
            <a:off x="2051720" y="4221088"/>
            <a:ext cx="5040561" cy="2376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Do you think this is a good or a bad idea? Why?</a:t>
            </a:r>
            <a:endParaRPr lang="en-GB" sz="3200" b="1" dirty="0"/>
          </a:p>
        </p:txBody>
      </p:sp>
      <p:pic>
        <p:nvPicPr>
          <p:cNvPr id="7" name="Picture 12" descr="http://t2.gstatic.com/images?q=tbn:ANd9GcShwpvYDspk9PTBJYPnaqBFYjy8Qlk-qLDpbb5zoEeEyOVDHfpeDg:wrentham.k12.ma.us/C13/C10/Website%2520Activities/Image%2520Library/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6632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6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group could benefit from expansion through gaining bigger orders?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20712"/>
              </p:ext>
            </p:extLst>
          </p:nvPr>
        </p:nvGraphicFramePr>
        <p:xfrm>
          <a:off x="179512" y="2060848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8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395537" y="2891647"/>
            <a:ext cx="8352926" cy="1074705"/>
            <a:chOff x="0" y="2259115"/>
            <a:chExt cx="8352926" cy="1074705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3007053" y="2366586"/>
              <a:ext cx="5345873" cy="859764"/>
              <a:chOff x="3007053" y="2366586"/>
              <a:chExt cx="5345873" cy="859764"/>
            </a:xfrm>
          </p:grpSpPr>
          <p:sp>
            <p:nvSpPr>
              <p:cNvPr id="9" name="Round Same Side Corner Rectangle 8"/>
              <p:cNvSpPr/>
              <p:nvPr/>
            </p:nvSpPr>
            <p:spPr>
              <a:xfrm rot="5400000">
                <a:off x="5250108" y="123531"/>
                <a:ext cx="859764" cy="5345873"/>
              </a:xfrm>
              <a:prstGeom prst="round2SameRect">
                <a:avLst/>
              </a:prstGeom>
              <a:sp3d extrusionH="50600" contourW="3000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Round Same Side Corner Rectangle 4"/>
              <p:cNvSpPr/>
              <p:nvPr/>
            </p:nvSpPr>
            <p:spPr>
              <a:xfrm>
                <a:off x="3007054" y="2408555"/>
                <a:ext cx="5303903" cy="7758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830" tIns="81915" rIns="163830" bIns="81915" numCol="1" spcCol="1270" anchor="ctr" anchorCtr="0">
                <a:noAutofit/>
              </a:bodyPr>
              <a:lstStyle/>
              <a:p>
                <a:pPr marL="285750" lvl="1" indent="-285750" algn="l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GB" sz="4300" kern="1200" dirty="0" smtClean="0"/>
                  <a:t>Suppliers</a:t>
                </a:r>
                <a:endParaRPr lang="en-GB" sz="43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0" y="2259115"/>
              <a:ext cx="3007054" cy="1074705"/>
              <a:chOff x="0" y="2259115"/>
              <a:chExt cx="3007054" cy="107470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2259115"/>
                <a:ext cx="3007054" cy="1074705"/>
              </a:xfrm>
              <a:prstGeom prst="round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" name="Rounded Rectangle 6"/>
              <p:cNvSpPr/>
              <p:nvPr/>
            </p:nvSpPr>
            <p:spPr>
              <a:xfrm>
                <a:off x="52463" y="2311578"/>
                <a:ext cx="2902128" cy="9697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05740" tIns="102870" rIns="205740" bIns="102870" numCol="1" spcCol="1270" anchor="ctr" anchorCtr="0">
                <a:noAutofit/>
              </a:bodyPr>
              <a:lstStyle/>
              <a:p>
                <a:pPr lvl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5400" kern="1200" dirty="0" smtClean="0"/>
                  <a:t>C</a:t>
                </a:r>
                <a:endParaRPr lang="en-GB" sz="5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55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Business expansion may lead to …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781434"/>
              </p:ext>
            </p:extLst>
          </p:nvPr>
        </p:nvGraphicFramePr>
        <p:xfrm>
          <a:off x="323528" y="1628800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395537" y="2891647"/>
            <a:ext cx="8352926" cy="1074705"/>
            <a:chOff x="0" y="2259115"/>
            <a:chExt cx="8352926" cy="1074705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Group 4"/>
            <p:cNvGrpSpPr/>
            <p:nvPr/>
          </p:nvGrpSpPr>
          <p:grpSpPr>
            <a:xfrm>
              <a:off x="3007053" y="2366586"/>
              <a:ext cx="5345873" cy="859764"/>
              <a:chOff x="3007053" y="2366586"/>
              <a:chExt cx="5345873" cy="859764"/>
            </a:xfrm>
          </p:grpSpPr>
          <p:sp>
            <p:nvSpPr>
              <p:cNvPr id="9" name="Round Same Side Corner Rectangle 8"/>
              <p:cNvSpPr/>
              <p:nvPr/>
            </p:nvSpPr>
            <p:spPr>
              <a:xfrm rot="5400000">
                <a:off x="5250108" y="123531"/>
                <a:ext cx="859764" cy="5345873"/>
              </a:xfrm>
              <a:prstGeom prst="round2SameRect">
                <a:avLst/>
              </a:prstGeom>
              <a:sp3d extrusionH="50600" contourW="3000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Round Same Side Corner Rectangle 4"/>
              <p:cNvSpPr/>
              <p:nvPr/>
            </p:nvSpPr>
            <p:spPr>
              <a:xfrm>
                <a:off x="3007054" y="2408555"/>
                <a:ext cx="5303903" cy="77582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63830" tIns="81915" rIns="163830" bIns="81915" numCol="1" spcCol="1270" anchor="ctr" anchorCtr="0">
                <a:noAutofit/>
              </a:bodyPr>
              <a:lstStyle/>
              <a:p>
                <a:pPr marL="285750" lvl="1" indent="-285750" algn="l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GB" sz="4300" dirty="0" smtClean="0"/>
                  <a:t>Economies of Scale</a:t>
                </a:r>
                <a:endParaRPr lang="en-GB" sz="4300" kern="12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0" y="2259115"/>
              <a:ext cx="3007054" cy="1074705"/>
              <a:chOff x="0" y="2259115"/>
              <a:chExt cx="3007054" cy="107470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2259115"/>
                <a:ext cx="3007054" cy="1074705"/>
              </a:xfrm>
              <a:prstGeom prst="round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8" name="Rounded Rectangle 6"/>
              <p:cNvSpPr/>
              <p:nvPr/>
            </p:nvSpPr>
            <p:spPr>
              <a:xfrm>
                <a:off x="52463" y="2311578"/>
                <a:ext cx="2902128" cy="9697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05740" tIns="102870" rIns="205740" bIns="102870" numCol="1" spcCol="1270" anchor="ctr" anchorCtr="0">
                <a:noAutofit/>
              </a:bodyPr>
              <a:lstStyle/>
              <a:p>
                <a:pPr lvl="0" algn="ctr" defTabSz="2400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5400" dirty="0"/>
                  <a:t>A</a:t>
                </a:r>
                <a:endParaRPr lang="en-GB" sz="5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36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takeover may mean that fewer of which group are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948937"/>
              </p:ext>
            </p:extLst>
          </p:nvPr>
        </p:nvGraphicFramePr>
        <p:xfrm>
          <a:off x="179512" y="2060848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119171"/>
              </p:ext>
            </p:extLst>
          </p:nvPr>
        </p:nvGraphicFramePr>
        <p:xfrm>
          <a:off x="179512" y="2060848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/>
              <a:t>In a Nutshell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00808"/>
            <a:ext cx="5832648" cy="4055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What have you learnt?</a:t>
            </a:r>
            <a:endParaRPr lang="en-GB" b="1" dirty="0"/>
          </a:p>
        </p:txBody>
      </p:sp>
      <p:pic>
        <p:nvPicPr>
          <p:cNvPr id="1026" name="Picture 2" descr="http://www.harveymackay.com/wp-content/uploads/2011/04/NUTS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19360" cy="21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4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/>
              <a:t>In a Nutshell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7992888" cy="4055296"/>
          </a:xfrm>
        </p:spPr>
        <p:txBody>
          <a:bodyPr>
            <a:normAutofit/>
          </a:bodyPr>
          <a:lstStyle/>
          <a:p>
            <a:r>
              <a:rPr lang="en-GB" dirty="0" smtClean="0"/>
              <a:t>Stakeholders have an interest in the business</a:t>
            </a:r>
          </a:p>
          <a:p>
            <a:r>
              <a:rPr lang="en-GB" dirty="0" smtClean="0"/>
              <a:t>Expansion can bring each stakeholder problems or benefits</a:t>
            </a:r>
          </a:p>
          <a:p>
            <a:r>
              <a:rPr lang="en-GB" dirty="0" smtClean="0"/>
              <a:t>Stakeholders will support or resist expansion according to how their power is affected</a:t>
            </a:r>
          </a:p>
          <a:p>
            <a:r>
              <a:rPr lang="en-GB" dirty="0" smtClean="0"/>
              <a:t>Sometimes this means that stakeholder groups will be in conflict</a:t>
            </a:r>
            <a:endParaRPr lang="en-GB" dirty="0"/>
          </a:p>
        </p:txBody>
      </p:sp>
      <p:pic>
        <p:nvPicPr>
          <p:cNvPr id="1026" name="Picture 2" descr="http://www.harveymackay.com/wp-content/uploads/2011/04/NUTS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019360" cy="21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2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784976" cy="1470025"/>
          </a:xfrm>
        </p:spPr>
        <p:txBody>
          <a:bodyPr>
            <a:noAutofit/>
          </a:bodyPr>
          <a:lstStyle/>
          <a:p>
            <a:r>
              <a:rPr lang="en-GB" sz="8000" b="1" dirty="0" smtClean="0"/>
              <a:t>Stakeholder Conflict</a:t>
            </a:r>
            <a:endParaRPr lang="en-GB" sz="8000" b="1" dirty="0"/>
          </a:p>
        </p:txBody>
      </p:sp>
      <p:pic>
        <p:nvPicPr>
          <p:cNvPr id="3076" name="Picture 4" descr="C:\Users\etodd\AppData\Local\Microsoft\Windows\Temporary Internet Files\Content.IE5\VFQMJ72W\MC900056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568637" cy="302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smtClean="0">
                <a:latin typeface="Bookman Old Style" pitchFamily="18" charset="0"/>
              </a:rPr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GB" sz="2800" dirty="0" smtClean="0">
                <a:latin typeface="Bookman Old Style" pitchFamily="18" charset="0"/>
              </a:rPr>
              <a:t>£			</a:t>
            </a:r>
            <a:r>
              <a:rPr lang="en-GB" sz="2800" b="1" dirty="0" smtClean="0">
                <a:latin typeface="Bookman Old Style" pitchFamily="18" charset="0"/>
              </a:rPr>
              <a:t>To recall </a:t>
            </a:r>
            <a:r>
              <a:rPr lang="en-GB" sz="2800" dirty="0" smtClean="0">
                <a:latin typeface="Bookman Old Style" pitchFamily="18" charset="0"/>
              </a:rPr>
              <a:t>the different INTERNAL 		and EXTERNAL Stakeholders of a 		business (E-D)</a:t>
            </a:r>
            <a:endParaRPr lang="en-GB" sz="2800" dirty="0">
              <a:latin typeface="Bookman Old Style" pitchFamily="18" charset="0"/>
            </a:endParaRPr>
          </a:p>
          <a:p>
            <a:pPr marL="609600" indent="-609600">
              <a:buNone/>
            </a:pPr>
            <a:r>
              <a:rPr lang="en-GB" sz="2800" dirty="0" smtClean="0">
                <a:latin typeface="Bookman Old Style" pitchFamily="18" charset="0"/>
              </a:rPr>
              <a:t>££			</a:t>
            </a:r>
            <a:r>
              <a:rPr lang="en-GB" sz="2800" b="1" dirty="0">
                <a:latin typeface="Bookman Old Style" pitchFamily="18" charset="0"/>
              </a:rPr>
              <a:t>To analyse </a:t>
            </a:r>
            <a:r>
              <a:rPr lang="en-GB" sz="2800" dirty="0">
                <a:latin typeface="Bookman Old Style" pitchFamily="18" charset="0"/>
              </a:rPr>
              <a:t>the impact that a </a:t>
            </a:r>
            <a:r>
              <a:rPr lang="en-GB" sz="2800" dirty="0" smtClean="0">
                <a:latin typeface="Bookman Old Style" pitchFamily="18" charset="0"/>
              </a:rPr>
              <a:t>			growing business </a:t>
            </a:r>
            <a:r>
              <a:rPr lang="en-GB" sz="2800" dirty="0">
                <a:latin typeface="Bookman Old Style" pitchFamily="18" charset="0"/>
              </a:rPr>
              <a:t>will have on its </a:t>
            </a:r>
            <a:r>
              <a:rPr lang="en-GB" sz="2800" dirty="0" smtClean="0">
                <a:latin typeface="Bookman Old Style" pitchFamily="18" charset="0"/>
              </a:rPr>
              <a:t>		different stakeholders (C-B)</a:t>
            </a:r>
            <a:endParaRPr lang="en-GB" sz="2800" dirty="0">
              <a:latin typeface="Bookman Old Style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800" dirty="0" smtClean="0">
                <a:latin typeface="Bookman Old Style" pitchFamily="18" charset="0"/>
              </a:rPr>
              <a:t>£££		</a:t>
            </a:r>
            <a:r>
              <a:rPr lang="en-GB" sz="2800" b="1" dirty="0" smtClean="0">
                <a:latin typeface="Bookman Old Style" pitchFamily="18" charset="0"/>
              </a:rPr>
              <a:t>To evaluate </a:t>
            </a:r>
            <a:r>
              <a:rPr lang="en-GB" sz="2800" dirty="0" smtClean="0">
                <a:latin typeface="Bookman Old Style" pitchFamily="18" charset="0"/>
              </a:rPr>
              <a:t>how different 			stakeholders can protect their 			interests during an uncertain time 		of business growth (A-A*)</a:t>
            </a:r>
          </a:p>
        </p:txBody>
      </p:sp>
    </p:spTree>
    <p:extLst>
      <p:ext uri="{BB962C8B-B14F-4D97-AF65-F5344CB8AC3E}">
        <p14:creationId xmlns:p14="http://schemas.microsoft.com/office/powerpoint/2010/main" val="20689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www.bbc.co.uk/learningzone/clips/who-are-stakeholders/10969.html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C:\Users\etodd\AppData\Local\Microsoft\Windows\Temporary Internet Files\Content.IE5\A9CQ7MIX\MC900433865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41279"/>
            <a:ext cx="2570470" cy="257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9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15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Whiteboard Time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List as many stakeholders as you can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Are they internal or external?</a:t>
            </a:r>
            <a:endParaRPr lang="en-GB" dirty="0"/>
          </a:p>
        </p:txBody>
      </p:sp>
      <p:pic>
        <p:nvPicPr>
          <p:cNvPr id="4" name="Picture 12" descr="http://t2.gstatic.com/images?q=tbn:ANd9GcShwpvYDspk9PTBJYPnaqBFYjy8Qlk-qLDpbb5zoEeEyOVDHfpeDg:wrentham.k12.ma.us/C13/C10/Website%2520Activities/Image%2520Library/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66632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Who are the stakeholders in a business?</a:t>
            </a:r>
            <a:endParaRPr lang="en-GB" b="1" dirty="0"/>
          </a:p>
        </p:txBody>
      </p:sp>
      <p:sp>
        <p:nvSpPr>
          <p:cNvPr id="4" name="Cloud 3"/>
          <p:cNvSpPr/>
          <p:nvPr/>
        </p:nvSpPr>
        <p:spPr>
          <a:xfrm>
            <a:off x="2771800" y="2564904"/>
            <a:ext cx="3528392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Cj043250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260350"/>
            <a:ext cx="17272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MCj02942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2827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MCBD10596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260350"/>
            <a:ext cx="13081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Shareholder%20Awar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7717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MCj033169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2492375"/>
            <a:ext cx="1708150" cy="19446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  <p:pic>
        <p:nvPicPr>
          <p:cNvPr id="5127" name="Picture 11" descr="pr_cannes_official_supplier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4652963"/>
            <a:ext cx="23050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2" descr="MCPE06219_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2500" y="4797425"/>
            <a:ext cx="2627313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4" descr="GordonBrownE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00" y="285273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2133600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 dirty="0">
                <a:solidFill>
                  <a:srgbClr val="000000"/>
                </a:solidFill>
              </a:rPr>
              <a:t>Shareholders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916238" y="184467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FF0000"/>
                </a:solidFill>
              </a:rPr>
              <a:t>Manager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859338" y="1916113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FF0000"/>
                </a:solidFill>
              </a:rPr>
              <a:t>Employees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308850" y="184467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FF0000"/>
                </a:solidFill>
              </a:rPr>
              <a:t>Owner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50825" y="6278563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Suppliers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411413" y="436562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Customers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635375" y="6278563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516688" y="5734050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Government</a:t>
            </a:r>
          </a:p>
        </p:txBody>
      </p:sp>
      <p:pic>
        <p:nvPicPr>
          <p:cNvPr id="5138" name="Picture 25" descr="barclay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388" y="2636838"/>
            <a:ext cx="1871662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79388" y="393382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Banks</a:t>
            </a:r>
          </a:p>
        </p:txBody>
      </p:sp>
      <p:pic>
        <p:nvPicPr>
          <p:cNvPr id="5140" name="Picture 28" descr="Greenpeace UK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3" y="2852738"/>
            <a:ext cx="28082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4427538" y="3284538"/>
            <a:ext cx="21605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3200">
                <a:solidFill>
                  <a:srgbClr val="000000"/>
                </a:solidFill>
              </a:rPr>
              <a:t>Pressure Groups</a:t>
            </a:r>
          </a:p>
        </p:txBody>
      </p:sp>
    </p:spTree>
    <p:extLst>
      <p:ext uri="{BB962C8B-B14F-4D97-AF65-F5344CB8AC3E}">
        <p14:creationId xmlns:p14="http://schemas.microsoft.com/office/powerpoint/2010/main" val="18486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/>
      <p:bldP spid="7186" grpId="0"/>
      <p:bldP spid="7187" grpId="0"/>
      <p:bldP spid="7188" grpId="0"/>
      <p:bldP spid="7189" grpId="0"/>
      <p:bldP spid="7191" grpId="0"/>
      <p:bldP spid="7194" grpId="0"/>
      <p:bldP spid="7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u="sng" dirty="0" smtClean="0"/>
              <a:t>Task Time</a:t>
            </a:r>
            <a:endParaRPr lang="en-GB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Split into groups of </a:t>
            </a:r>
            <a:r>
              <a:rPr lang="en-GB" dirty="0"/>
              <a:t>6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Each group will be given a stakeholders role and information.</a:t>
            </a:r>
          </a:p>
          <a:p>
            <a:endParaRPr lang="en-GB" dirty="0"/>
          </a:p>
          <a:p>
            <a:r>
              <a:rPr lang="en-GB" dirty="0" smtClean="0"/>
              <a:t>You have </a:t>
            </a:r>
            <a:r>
              <a:rPr lang="en-GB" dirty="0"/>
              <a:t>5</a:t>
            </a:r>
            <a:r>
              <a:rPr lang="en-GB" dirty="0" smtClean="0"/>
              <a:t> minutes to prepare your viewpoint before reporting back to the rest of the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0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357</Words>
  <Application>Microsoft Office PowerPoint</Application>
  <PresentationFormat>On-screen Show (4:3)</PresentationFormat>
  <Paragraphs>134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Ripple</vt:lpstr>
      <vt:lpstr>Can you remember???</vt:lpstr>
      <vt:lpstr> Coca Cola buys Innocent Smoothies </vt:lpstr>
      <vt:lpstr>Stakeholder Conflict</vt:lpstr>
      <vt:lpstr>Learning Objectives</vt:lpstr>
      <vt:lpstr>PowerPoint Presentation</vt:lpstr>
      <vt:lpstr>Whiteboard Time</vt:lpstr>
      <vt:lpstr>Who are the stakeholders in a business?</vt:lpstr>
      <vt:lpstr>PowerPoint Presentation</vt:lpstr>
      <vt:lpstr>Task Time</vt:lpstr>
      <vt:lpstr>Success Criteria</vt:lpstr>
      <vt:lpstr>Bestco Activity</vt:lpstr>
      <vt:lpstr>Task Two</vt:lpstr>
      <vt:lpstr>Learning Objectives</vt:lpstr>
      <vt:lpstr>How can Stakeholders PROTECT themselves?</vt:lpstr>
      <vt:lpstr>PowerPoint Presentation</vt:lpstr>
      <vt:lpstr>Customers may lose out if a competitor is taken over, as they then have reduced . . . </vt:lpstr>
      <vt:lpstr>PowerPoint Presentation</vt:lpstr>
      <vt:lpstr>If the business joins with another business, this could mean which group has to share control?</vt:lpstr>
      <vt:lpstr>PowerPoint Presentation</vt:lpstr>
      <vt:lpstr>Which group could benefit from expansion through gaining bigger orders?</vt:lpstr>
      <vt:lpstr>PowerPoint Presentation</vt:lpstr>
      <vt:lpstr>Business expansion may lead to …</vt:lpstr>
      <vt:lpstr>PowerPoint Presentation</vt:lpstr>
      <vt:lpstr>A takeover may mean that fewer of which group are needed?</vt:lpstr>
      <vt:lpstr>PowerPoint Presentation</vt:lpstr>
      <vt:lpstr>In a Nutshell</vt:lpstr>
      <vt:lpstr>In a Nutshell</vt:lpstr>
    </vt:vector>
  </TitlesOfParts>
  <Company>Sacred Heart of Mary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Expansion</dc:title>
  <dc:creator>etodd</dc:creator>
  <cp:lastModifiedBy>M.Crump</cp:lastModifiedBy>
  <cp:revision>39</cp:revision>
  <dcterms:created xsi:type="dcterms:W3CDTF">2012-06-22T09:02:20Z</dcterms:created>
  <dcterms:modified xsi:type="dcterms:W3CDTF">2013-09-12T09:20:45Z</dcterms:modified>
</cp:coreProperties>
</file>